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F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56" d="100"/>
          <a:sy n="56" d="100"/>
        </p:scale>
        <p:origin x="4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39CA5-8660-4CAA-BCAD-3278C59F5734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4D420-7228-46AF-A504-4F5F29AE904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25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5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571EA-9EFB-FE8F-F84A-E51A8B5D6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A8B63AC-5C25-31C8-167B-0567D94EC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1965367-65FA-0151-7DB9-829F5E9FD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F72040-9CD8-C2ED-91FA-85237EAC5A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182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7C5E-7C12-1E21-7FDA-D07DC0DC5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81C496C-5740-562D-0564-B857A0018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EFBE42B-5B86-1B18-F2DD-A3250E70B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3AC170-16C1-2512-8060-34C0EFDC5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897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2AB6E-3EAB-82F1-F5C5-095545B66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F9D28B6-8C10-9DD7-D571-DC70158B0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21A92E-B958-8222-D21F-48DA76E4C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9D5F63-8584-D53F-B6F7-380B20296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233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123B3-1953-BA61-2188-6959E2AE3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FF5EC2-C101-A6D8-B140-4917E3621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27B8BED-F061-AF79-423C-9A57D03BF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774DEC-066E-B22C-65CE-0EC98224C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8631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915E1-0590-FE76-DA82-BF4905134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8A0EF01-5309-90AB-1E3D-2EAD0B5F0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59B0C9-C933-8CC7-5B01-9085B502B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E2684-3AB7-AC7C-F557-E0E6E99F6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1374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E8E6E-ED0A-4561-A284-291EEE4F3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EFAAE1-4414-50EA-9CE8-4514012AB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4BD89B-FA53-CA11-7718-57EFE1AD1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E8A622-4235-BA76-B12C-00DB28144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396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A35B4-AEE4-57B8-DDFA-022F65D5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E2FA54-BD46-C189-0A5A-06550AA4A4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12798B-2BBF-BADB-35DA-237A11EE3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95C71A-5EAB-8EB0-47CF-7FECFA41D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924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080FC-BE72-0862-436A-CDFBFE366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479AF31-7963-F7D1-DCC0-5B708ECCB8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5A58A5F-E118-D5C5-7281-FD8C7E8E0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305EFB-EA0B-388B-E68B-49B1CB6C3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8533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4FCA1-B7D1-391D-B3C2-3BA318BC2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24DDF6F-5F22-E111-E1FC-8539AE59D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6A8246F-BD79-9885-114C-874698200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110951-7F90-E1C4-BBC9-50F6D7D27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347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1BFBD-F367-1D51-47FE-F9041CF30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7AA7D28-5FEA-201B-210B-E27C75AF8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CD5A69A-03E4-7E92-FF1B-8A7E42666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97B310-FB6F-B839-F66E-DB53852FC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571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A997-E48C-E4C9-2EF8-9053F42AF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F83D068-C0D8-3129-0390-ED3BE6937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09FB79-52D4-ACAA-34D8-D1C008075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D704C8-A7D8-591A-81A1-834EE8F2BA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6702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05069-3C83-DC12-7999-2AFF1FBE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4650E58-DDA0-AAE9-C4B3-BAD392676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016920A-75A0-005F-C969-D9BA2EA55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EDDD9F-2E83-0D66-2A8E-96BB6DB4EA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7924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12E3-B783-725C-673A-00C4E0E3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6F9B7A4-2264-DE55-3344-D917C40A6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2D0A97E-651A-1166-7723-15D88B8F5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B0F1AA-BEDE-66D3-F7F5-A0BE0354BC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215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36A94-3B71-CE5E-674B-519A4404C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E9CF82C-619D-3772-E83D-871870A75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E31AC54-0122-4FDB-1066-A23B13F51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98F1FC-7A60-B020-1A54-EB25BCB06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065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8694-2E9A-B9D8-3397-9F6E0E2EB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0317D01-78C4-19B5-B686-EB65CCB85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FF489A-8036-0A4C-CE79-27C7A4292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F422BA-B096-89C8-C178-3B576C3EF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980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239AD-F9A6-9315-2924-DFE61EB6F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F728C93-771B-232B-2AE6-CBA17145F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E8AD8F8-F64F-5F0D-51D3-7CF2EC9C1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C9FF106-FE45-AEFC-DAF9-B07FD4D3B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52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24CA2-F5EB-3BD5-5DAF-0CDA9222E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1E39279-5F1D-C447-2304-96F790826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6AE212-EBC2-3C28-C22C-486FD63A6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494797-0C4E-EC43-AE31-A3EBACF88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1666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3BA41-D9B8-0023-E6E8-74367379B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682C963-9C6A-D6E6-2853-D52B09C5A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FE910A6-EBE8-E069-4AE6-9AA4FD031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A88BA9-FC1D-E285-D091-45A31765CF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C4D420-7228-46AF-A504-4F5F29AE904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324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DCFF8-36B7-BDB8-D2F1-D1EF018A5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3FC330-746D-3B99-5323-009602425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B7C9C4-92B3-3B77-3A82-81A4636AB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D48550-17E0-DE8D-2BA0-BD1D25BF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9A7B0D-7874-59EC-78EA-D3E1B77D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76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6C8B6-4D44-0988-8913-0F3B4FB1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286F7D-DB84-5DB8-C45A-16CDC36808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DA3149-D4F0-1637-3601-23B633E32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0FCD86-C768-978C-E757-46796BCF0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2254B6-DC6B-854F-3CD9-415D399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248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A69F64A-5C8C-8426-3EE7-3096BAABC2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A338B6-EFDD-C7F3-B90F-0A77C9F6D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941273-1B16-2A5B-0882-4388060CD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F2A1C9-C376-6EC8-30CD-B3E74F17F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7C7B18-383D-EC15-9A67-94BE061B6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483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B023A-F0C0-EF6E-47ED-6B3FB865E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F6349-93DD-D9C2-1304-5C0C0EEE3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8CB9B7-B3E5-9387-7897-560DE6D94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78AD6D-7628-2B0E-FF7F-08DB94D0D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6A998C-83BB-6C83-45F5-79B9C1F3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890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84306-05CB-8531-F43F-33AF8954A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1C615B-711F-8889-412F-9BC9A18E1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0F5FB9-3DD6-A115-454C-61ABA28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430DDA-BD80-C30E-C8CC-76DC8D68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22FC86-3763-491F-FD75-012A4E10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54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74B07A-F150-1FEA-1619-03C4DC0C9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768DC4-8A31-3790-E062-42EBA63F7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B143E6D-98EB-FBEB-DB8F-FDCA9B414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7B925F8-B2B4-2B5A-3765-05AB6FC47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DB7407-5668-C5FE-9355-3ACE015BD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0D9E62-D3F6-CE7D-C04A-D6E44FCD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61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86B32B-2580-6CC8-1012-B05FA1204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F1629-92BF-1332-24D5-74C16C229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14FF29-8FC4-7C08-0D03-6928F0342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97CCE08-EE98-0A56-0448-D8F331303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808A58B-3CC7-EBB0-AC8B-DA5A65EF1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56047B9-53FF-D2C9-CE6B-5B8E4956C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7E3B78-F5F6-059B-304F-391418AF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15D6B1-56B1-C0FE-A70C-B317E2E95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18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9AE582-3665-265A-3893-58657239A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0ABEAC-4815-815B-081F-E960B1AF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E559C3-FC34-6937-BBDC-C19FCD759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29A252-6A03-655D-DCE9-38BF51EA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216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EAC09F4-EF4C-5C92-1BEE-D74F10B3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12B7C9-5FC8-1460-1286-0CE47695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A9910A-17B7-AE9B-0415-051962D36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914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BA4CA7-103F-4086-6372-D375EDDD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86E511-19AA-2706-E411-5B9C36403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195079-5650-12A8-D494-6B737A5D2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33085D-51C0-647A-FBDB-9BC4FBBA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84E677-C5F9-848B-1E92-7CC54163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F2732F-210A-EA37-145A-0C1F19FEE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42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06411-20A8-57F7-748F-403648C1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A8E6765-9122-D8C4-D0CA-F258613A7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3B4357B-A40C-89CE-B2DE-D519E6853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EF376C-9FBD-9818-B578-99963D9D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C353C1-A970-A704-40D3-0E5AF81E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DB3EBD-5968-D220-44B2-28A7C235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555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2557E6C-B506-A9B9-DFE5-277832203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CAB3E6-C334-3BCE-4C62-095AB923A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2A89D0-A962-EDC9-9AA7-5983CE67F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C7A76F-8E31-4841-91AC-854B3A4BE2A2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AE27B8-8744-73DB-D3D3-5B9E52AE0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3AB459-A11E-DE2A-AE72-762C5BCEC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FB6E9-7378-4868-A190-EAE9670CB5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47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3948DA-4560-E0DF-509E-A2393CDD5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51037"/>
            <a:ext cx="9144000" cy="2387600"/>
          </a:xfrm>
        </p:spPr>
        <p:txBody>
          <a:bodyPr>
            <a:normAutofit/>
          </a:bodyPr>
          <a:lstStyle/>
          <a:p>
            <a:r>
              <a:rPr lang="de-DE" sz="3600" b="1" i="0" u="none" strike="noStrike" spc="250" dirty="0">
                <a:solidFill>
                  <a:srgbClr val="F20019"/>
                </a:solidFill>
                <a:effectLst/>
              </a:rPr>
              <a:t>V</a:t>
            </a:r>
            <a:r>
              <a:rPr lang="de-DE" sz="2800" b="1" i="0" u="none" strike="noStrike" spc="250" dirty="0">
                <a:solidFill>
                  <a:srgbClr val="F20019"/>
                </a:solidFill>
                <a:effectLst/>
              </a:rPr>
              <a:t>ERBAND DER </a:t>
            </a:r>
            <a:r>
              <a:rPr lang="de-DE" sz="3600" b="1" i="0" u="none" strike="noStrike" spc="250" dirty="0">
                <a:solidFill>
                  <a:srgbClr val="F20019"/>
                </a:solidFill>
                <a:effectLst/>
              </a:rPr>
              <a:t>W</a:t>
            </a:r>
            <a:r>
              <a:rPr lang="de-DE" sz="2800" b="1" i="0" u="none" strike="noStrike" spc="250" dirty="0">
                <a:solidFill>
                  <a:srgbClr val="F20019"/>
                </a:solidFill>
                <a:effectLst/>
              </a:rPr>
              <a:t>URFSCHEIBENSCHÜTZEN </a:t>
            </a:r>
            <a:r>
              <a:rPr lang="de-DE" sz="3600" b="1" i="0" u="none" strike="noStrike" spc="250" dirty="0">
                <a:solidFill>
                  <a:srgbClr val="F20019"/>
                </a:solidFill>
                <a:effectLst/>
              </a:rPr>
              <a:t>OÖ</a:t>
            </a:r>
            <a:br>
              <a:rPr lang="de-DE" sz="3600" b="1" i="0" u="none" strike="noStrike" dirty="0">
                <a:solidFill>
                  <a:srgbClr val="F20019"/>
                </a:solidFill>
                <a:effectLst/>
                <a:latin typeface="Bell MT" panose="02020503060305020303" pitchFamily="18" charset="0"/>
              </a:rPr>
            </a:br>
            <a:r>
              <a:rPr lang="de-DE" sz="2400" spc="110" dirty="0"/>
              <a:t>Wurfscheiben  •  Kombination  •  Große Kugel  •  IPSC-Schützen</a:t>
            </a:r>
            <a:br>
              <a:rPr lang="de-DE" dirty="0"/>
            </a:br>
            <a:endParaRPr lang="de-DE" sz="28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FC13930-9C0C-5649-D8FD-1A358F711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415548"/>
            <a:ext cx="9144000" cy="1655762"/>
          </a:xfrm>
        </p:spPr>
        <p:txBody>
          <a:bodyPr/>
          <a:lstStyle/>
          <a:p>
            <a:r>
              <a:rPr lang="de-DE" sz="36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S</a:t>
            </a:r>
            <a:r>
              <a:rPr lang="de-DE" sz="32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PORTLEREHRUNG 2026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149B00F-EA04-61B8-B51D-68DBBE3A9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19" y="198350"/>
            <a:ext cx="2774957" cy="2774957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89B253FA-6C15-7313-E802-A893FD4FD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378789"/>
              </p:ext>
            </p:extLst>
          </p:nvPr>
        </p:nvGraphicFramePr>
        <p:xfrm>
          <a:off x="4791072" y="5058479"/>
          <a:ext cx="2609853" cy="631986"/>
        </p:xfrm>
        <a:graphic>
          <a:graphicData uri="http://schemas.openxmlformats.org/drawingml/2006/table">
            <a:tbl>
              <a:tblPr/>
              <a:tblGrid>
                <a:gridCol w="2609853">
                  <a:extLst>
                    <a:ext uri="{9D8B030D-6E8A-4147-A177-3AD203B41FA5}">
                      <a16:colId xmlns:a16="http://schemas.microsoft.com/office/drawing/2014/main" val="1399815236"/>
                    </a:ext>
                  </a:extLst>
                </a:gridCol>
              </a:tblGrid>
              <a:tr h="315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400"/>
                        </a:spcBef>
                        <a:buNone/>
                      </a:pPr>
                      <a:r>
                        <a:rPr lang="de-DE" sz="1100" b="1" i="0" u="none" strike="noStrike" dirty="0">
                          <a:solidFill>
                            <a:srgbClr val="F20019"/>
                          </a:solidFill>
                          <a:effectLst/>
                          <a:latin typeface="Arial" panose="020B0604020202020204" pitchFamily="34" charset="0"/>
                        </a:rPr>
                        <a:t>Montag, 20. April 2026 | 19.00 Uhr</a:t>
                      </a:r>
                      <a:endParaRPr lang="de-DE" dirty="0">
                        <a:effectLst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291514"/>
                  </a:ext>
                </a:extLst>
              </a:tr>
              <a:tr h="315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400"/>
                        </a:spcBef>
                        <a:buNone/>
                      </a:pPr>
                      <a:r>
                        <a:rPr lang="de-DE" sz="1100" b="1" i="0" u="none" strike="noStrike" dirty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</a:rPr>
                        <a:t>Gasthof zur Waldschänke</a:t>
                      </a:r>
                      <a:endParaRPr lang="de-DE" dirty="0">
                        <a:effectLst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035674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27A840C7-B251-C52F-7955-211A519FB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449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6FA2B-1574-1C4D-0B4D-50F4A02C3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FB2270D-F14F-D03C-BCB2-2E80AAC99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62CE2823-6EBE-858B-8C05-9A657C77D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>
                <a:solidFill>
                  <a:srgbClr val="F20019"/>
                </a:solidFill>
                <a:latin typeface="Arial" panose="020B0604020202020204" pitchFamily="34" charset="0"/>
              </a:rPr>
              <a:t>Claudia </a:t>
            </a:r>
            <a:r>
              <a:rPr lang="de-DE" sz="2000" b="1" dirty="0" err="1">
                <a:solidFill>
                  <a:srgbClr val="F20019"/>
                </a:solidFill>
                <a:latin typeface="Arial" panose="020B0604020202020204" pitchFamily="34" charset="0"/>
              </a:rPr>
              <a:t>Grüneis</a:t>
            </a:r>
            <a:endParaRPr lang="de-DE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PCC  | 3. Platz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S Lady PCC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PCC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Robert Kroiss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Revolver | 3. Platz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Barbara Singer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PCC 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| 4. Platz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Lady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Anna Rehrl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 Team PCC 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| 4. Platz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Lady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3C9BD78-34C2-F086-E831-0421B99C2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6125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64252-BC07-4E6D-1171-67E350BCA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D9A3DB0-9398-1B52-EA73-A0F21EE1E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AABAEE4A-1713-89D9-296A-E62400F2F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000" b="1" dirty="0">
                <a:solidFill>
                  <a:srgbClr val="F20019"/>
                </a:solidFill>
                <a:latin typeface="Arial" panose="020B0604020202020204" pitchFamily="34" charset="0"/>
              </a:rPr>
              <a:t>Michael </a:t>
            </a:r>
            <a:r>
              <a:rPr lang="de-DE" sz="2000" b="1" dirty="0" err="1">
                <a:solidFill>
                  <a:srgbClr val="F20019"/>
                </a:solidFill>
                <a:latin typeface="Arial" panose="020B0604020202020204" pitchFamily="34" charset="0"/>
              </a:rPr>
              <a:t>Eckmayr</a:t>
            </a:r>
            <a:endParaRPr lang="de-DE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PCC Junioren | 4. Platz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Jana Entholzer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PCC Junioren | 4. Platz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Lady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Reinhard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Handl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Mini </a:t>
            </a:r>
            <a:r>
              <a:rPr lang="it-IT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Rifle</a:t>
            </a: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it-IT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Senioren</a:t>
            </a: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| 2. Platz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Pro Senioren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D6373F6-E089-3CF8-1E53-2D7222259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1386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8C79C-4B37-E31E-7E11-E578E6E79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1432DDE3-A5AA-DD82-D85F-966D9C436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76229EB5-FE13-AF49-75EC-C249C1A74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 lnSpcReduction="10000"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000" b="1" dirty="0">
                <a:solidFill>
                  <a:srgbClr val="F20019"/>
                </a:solidFill>
                <a:latin typeface="Arial" panose="020B0604020202020204" pitchFamily="34" charset="0"/>
              </a:rPr>
              <a:t>Horst Holzinger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Staatsmeister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000" b="1" dirty="0">
                <a:solidFill>
                  <a:srgbClr val="F20019"/>
                </a:solidFill>
                <a:latin typeface="Arial" panose="020B0604020202020204" pitchFamily="34" charset="0"/>
              </a:rPr>
              <a:t>Christa </a:t>
            </a:r>
            <a:r>
              <a:rPr lang="de-DE" sz="2000" b="1" dirty="0" err="1">
                <a:solidFill>
                  <a:srgbClr val="F20019"/>
                </a:solidFill>
                <a:latin typeface="Arial" panose="020B0604020202020204" pitchFamily="34" charset="0"/>
              </a:rPr>
              <a:t>Stundner</a:t>
            </a:r>
            <a:endParaRPr lang="de-DE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Staatsmeister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Standard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Ulrike Wagner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Dietmar Schnurpfeil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Gerhard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Brunmayr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73D6D4D-D600-F90F-96E2-0E08C7DCD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39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9366B-EB1E-EB41-A8E8-45B94FAC1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3935216D-A84C-1ED9-8682-27CFD63F2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94BCB4BE-5B3C-766A-90CF-46BC19A2B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Sejdola</a:t>
            </a: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Gnadinger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Harald Wagner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 S-Senioren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Horst Wolfsgruber 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Sen Pro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S-Senioren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Manfred Preuner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S-Senioren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Hubert Mühlbacher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S-Senioren PCC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65AD69CB-AE1B-B870-D91E-C538073D4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2276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4D5-49DF-9247-519B-C53641C19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63AD48B-DBED-CC0A-DCC1-84545FBFB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88F80065-622F-8774-AA67-964247362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Martin Hummer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Rupi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Klösch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 Team Open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Team Classic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Chen Shang Tun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Staatsmeister-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Stefan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Dörsch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Staatsmeister –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91D89DD-B236-0258-6CE6-DB813AD1E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8026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3EAE0-4CC0-4674-DAF0-0148F1F10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AE31EAA-BB46-1244-7A9F-B8C0A4944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E143F0BA-14E7-9CBD-1C2D-9242926B3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Klaus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Hörmanseder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Shotgun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Standard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Michael Hain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Shotgun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Patrik Schiffer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Shotgun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Matthias Mayr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Shotgun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0BE12A1-DEC5-32D9-8D23-9AF57FB9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791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55E30-852D-652C-2C5C-B0AD8D29C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ACBAF8B-036B-F5F7-3F02-1A862B2BC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7E68AFB6-0F9C-0258-46DB-9A334B971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Günther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Kreiml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Open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Nick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Otruba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Andreas Oriol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Sophie Gross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Standard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Johann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Baminger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BEA526A-8136-C200-0ADA-411024FAD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412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C9D7-842C-765B-F1F1-347D92EB9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D6F5DAC-4AB1-346D-F117-A204B8E4A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6135D7AB-3271-0BB2-94A9-965B311B2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Manfred Winkler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S-Senioren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Franz Berger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S-Senioren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Manuel Strasser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Mathias Kepplinger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Walter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Hocholdinger</a:t>
            </a:r>
            <a:endParaRPr lang="de-DE" sz="1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33FD2666-94E3-8038-F9BC-AFB3630A7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31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168B7-680F-AB49-9883-4E7E2C93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59E8A36-19AE-5C3F-5F06-9316305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F153166C-0673-D79B-49AF-AA2BB335E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Thomas Birner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Classic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Stefan Langthaler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Classic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Elias Sixt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Open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Michael Pachner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Open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Christian Mayr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Team Open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E535FFB-60DE-0BA5-E8B9-94CD303AE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378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6C97B-B6BB-64E3-17AE-EDF5C66DA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395F2A7C-256A-6312-8559-EBAA15B95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4E132573-5E79-DFB4-32B6-B49321AEC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Stefan Schwarz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S-Senioren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Thomas Birner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S-Senioren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Manuel </a:t>
            </a:r>
            <a:r>
              <a:rPr lang="de-DE" sz="1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Stogmeyer</a:t>
            </a: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,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PCC Team</a:t>
            </a: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Franz Danzer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SSen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9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Christian Sikora,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–  S-Senioren Standard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21D1D66-3D87-BAEA-B9F4-F08BA2066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32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418EC-B364-2F21-50EF-287A25070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57F51D9-A366-DC7D-4583-A3FC0FB2F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075" y="696284"/>
            <a:ext cx="9144000" cy="5465431"/>
          </a:xfrm>
        </p:spPr>
        <p:txBody>
          <a:bodyPr>
            <a:normAutofit lnSpcReduction="10000"/>
          </a:bodyPr>
          <a:lstStyle/>
          <a:p>
            <a:r>
              <a:rPr lang="de-DE" sz="36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S</a:t>
            </a:r>
            <a:r>
              <a:rPr lang="de-DE" sz="32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KEET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ÖM ASK | Junioren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Konstantin </a:t>
            </a:r>
            <a:r>
              <a:rPr kumimoji="0" lang="de-DE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Bandat</a:t>
            </a:r>
            <a:endParaRPr kumimoji="0" lang="de-DE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LM ASK | Allgemeine Klasse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Philipp Pongratz	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ÖM ASK | Senioren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Peter Wimmer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LM OSK | Allgemeine Klasse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Johannes An der Lahn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ÖM ASK | Senioren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Josef </a:t>
            </a:r>
            <a:r>
              <a:rPr lang="de-DE" b="1" dirty="0" err="1">
                <a:solidFill>
                  <a:srgbClr val="F20019"/>
                </a:solidFill>
                <a:latin typeface="Arial" panose="020B0604020202020204" pitchFamily="34" charset="0"/>
              </a:rPr>
              <a:t>Offenhuber</a:t>
            </a:r>
            <a:endParaRPr lang="de-DE" sz="3200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C1DAD21-88D5-0837-FD24-1361934A3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1EA8314-0BD2-9A4F-83D9-4EB3D891F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5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2FA7C-0676-4D82-A5FB-98FE5B1F5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A4141D2-9630-1A51-6569-C44878B59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22F15FA4-5023-D43A-A6B7-6D7F5326C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075" y="696284"/>
            <a:ext cx="9144000" cy="5465431"/>
          </a:xfrm>
        </p:spPr>
        <p:txBody>
          <a:bodyPr>
            <a:normAutofit fontScale="92500" lnSpcReduction="20000"/>
          </a:bodyPr>
          <a:lstStyle/>
          <a:p>
            <a:r>
              <a:rPr lang="de-DE" sz="36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T</a:t>
            </a:r>
            <a:r>
              <a:rPr lang="de-DE" sz="3200" b="1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RAP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UT | Allgemeine Klasse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Thomas Pichler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LM UT | Team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en-US" b="1" dirty="0">
                <a:solidFill>
                  <a:srgbClr val="F20019"/>
                </a:solidFill>
                <a:latin typeface="Arial" panose="020B0604020202020204" pitchFamily="34" charset="0"/>
              </a:rPr>
              <a:t>Armin Royder; Christian </a:t>
            </a:r>
            <a:r>
              <a:rPr lang="en-US" b="1" dirty="0" err="1">
                <a:solidFill>
                  <a:srgbClr val="F20019"/>
                </a:solidFill>
                <a:latin typeface="Arial" panose="020B0604020202020204" pitchFamily="34" charset="0"/>
              </a:rPr>
              <a:t>Hanl</a:t>
            </a:r>
            <a:r>
              <a:rPr lang="en-US" b="1" dirty="0">
                <a:solidFill>
                  <a:srgbClr val="F20019"/>
                </a:solidFill>
                <a:latin typeface="Arial" panose="020B0604020202020204" pitchFamily="34" charset="0"/>
              </a:rPr>
              <a:t>;  Thomas Pichler</a:t>
            </a: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	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LM AAT | Allgemeine Klasse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Thomas Pichler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AAT | Senioren 1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Josef Peterseil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AAT | Senioren 2</a:t>
            </a:r>
          </a:p>
          <a:p>
            <a:pPr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AT" b="1" dirty="0">
                <a:solidFill>
                  <a:srgbClr val="F20019"/>
                </a:solidFill>
                <a:latin typeface="Arial" panose="020B0604020202020204" pitchFamily="34" charset="0"/>
              </a:rPr>
              <a:t>Bernhard </a:t>
            </a:r>
            <a:r>
              <a:rPr lang="de-AT" b="1" dirty="0" err="1">
                <a:solidFill>
                  <a:srgbClr val="F20019"/>
                </a:solidFill>
                <a:latin typeface="Arial" panose="020B0604020202020204" pitchFamily="34" charset="0"/>
              </a:rPr>
              <a:t>Fierlinger</a:t>
            </a:r>
            <a:endParaRPr lang="de-AT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AAT | Team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Thomas Pichler; Franz Hauser; Charlie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Möstl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D9DCF661-7F2D-800C-FE9F-0D3BF20C8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26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E2535-2B41-C648-A290-6BE8C670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E0C6363-6C40-E411-231B-A9C827EF3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D700CEF-88D0-3420-FE77-45F187C73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075" y="696284"/>
            <a:ext cx="9144000" cy="5465431"/>
          </a:xfrm>
        </p:spPr>
        <p:txBody>
          <a:bodyPr>
            <a:normAutofit/>
          </a:bodyPr>
          <a:lstStyle/>
          <a:p>
            <a:r>
              <a:rPr lang="de-DE" sz="32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Trap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AUT | Allgemeine Klasse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Franz Hauser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AUT | Senioren 2</a:t>
            </a:r>
          </a:p>
          <a:p>
            <a:pPr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AT" b="1" dirty="0">
                <a:solidFill>
                  <a:srgbClr val="F20019"/>
                </a:solidFill>
                <a:latin typeface="Arial" panose="020B0604020202020204" pitchFamily="34" charset="0"/>
              </a:rPr>
              <a:t>Stefan </a:t>
            </a:r>
            <a:r>
              <a:rPr lang="de-AT" b="1" dirty="0" err="1">
                <a:solidFill>
                  <a:srgbClr val="F20019"/>
                </a:solidFill>
                <a:latin typeface="Arial" panose="020B0604020202020204" pitchFamily="34" charset="0"/>
              </a:rPr>
              <a:t>Eigl</a:t>
            </a:r>
            <a:endParaRPr lang="de-AT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AUT | Team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Bernhard Aichinger; Markus Gusenbauer;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Lukas Möslinger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4D04A29-D5A4-D5CF-2508-346E70EC3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937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E31E9-3A83-81BE-6916-36AEA50B5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982DAA1-B33A-5D7B-4655-7F843448A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6FA739C0-E441-52C0-3571-AB00173F4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075" y="696284"/>
            <a:ext cx="9144000" cy="5465431"/>
          </a:xfrm>
        </p:spPr>
        <p:txBody>
          <a:bodyPr>
            <a:normAutofit/>
          </a:bodyPr>
          <a:lstStyle/>
          <a:p>
            <a:r>
              <a:rPr lang="de-DE" sz="32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CGS-</a:t>
            </a:r>
            <a:r>
              <a:rPr lang="de-DE" sz="3200" b="1" cap="small" spc="250" dirty="0" err="1">
                <a:solidFill>
                  <a:srgbClr val="F20019"/>
                </a:solidFill>
                <a:latin typeface="+mj-lt"/>
                <a:ea typeface="+mj-ea"/>
                <a:cs typeface="+mj-cs"/>
              </a:rPr>
              <a:t>Combined</a:t>
            </a:r>
            <a:r>
              <a:rPr lang="de-DE" sz="32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 Game Shooting</a:t>
            </a:r>
          </a:p>
          <a:p>
            <a:endParaRPr kumimoji="0" lang="de-DE" sz="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Landesmeister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Werner Kaltenböck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Landesmeister | Team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b="1" dirty="0">
                <a:solidFill>
                  <a:srgbClr val="F20019"/>
                </a:solidFill>
                <a:latin typeface="Arial" panose="020B0604020202020204" pitchFamily="34" charset="0"/>
              </a:rPr>
              <a:t>Werner Kaltenböck; Martin </a:t>
            </a:r>
            <a:r>
              <a:rPr lang="de-AT" b="1" dirty="0" err="1">
                <a:solidFill>
                  <a:srgbClr val="F20019"/>
                </a:solidFill>
                <a:latin typeface="Arial" panose="020B0604020202020204" pitchFamily="34" charset="0"/>
              </a:rPr>
              <a:t>Felbermair</a:t>
            </a:r>
            <a:r>
              <a:rPr lang="de-AT" b="1" dirty="0">
                <a:solidFill>
                  <a:srgbClr val="F20019"/>
                </a:solidFill>
                <a:latin typeface="Arial" panose="020B0604020202020204" pitchFamily="34" charset="0"/>
              </a:rPr>
              <a:t>;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b="1" dirty="0">
                <a:solidFill>
                  <a:srgbClr val="F20019"/>
                </a:solidFill>
                <a:latin typeface="Arial" panose="020B0604020202020204" pitchFamily="34" charset="0"/>
              </a:rPr>
              <a:t>Alexander Gruber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Landesmeister | Junioren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Andreas Reder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4D4D4D"/>
                </a:solidFill>
                <a:latin typeface="Arial" panose="020B0604020202020204" pitchFamily="34" charset="0"/>
              </a:rPr>
              <a:t>Landesmeister | Senioren 1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DE" b="1" dirty="0">
                <a:solidFill>
                  <a:srgbClr val="F20019"/>
                </a:solidFill>
                <a:latin typeface="Arial" panose="020B0604020202020204" pitchFamily="34" charset="0"/>
              </a:rPr>
              <a:t>Wimmer Wolfgang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5189C0E4-6871-E024-FFDF-44A5CA351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752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D502B-3D28-56F2-485A-78202BF40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2C78E520-6BE4-4D00-5A04-D19D95060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9B701709-9436-56E3-6576-14D88D48C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 fontScale="85000" lnSpcReduction="20000"/>
          </a:bodyPr>
          <a:lstStyle/>
          <a:p>
            <a:r>
              <a:rPr lang="de-DE" sz="38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LM Austria-Büchsen-</a:t>
            </a:r>
            <a:r>
              <a:rPr lang="de-DE" sz="3800" b="1" cap="small" spc="250" dirty="0" err="1">
                <a:solidFill>
                  <a:srgbClr val="F20019"/>
                </a:solidFill>
                <a:latin typeface="+mj-lt"/>
                <a:ea typeface="+mj-ea"/>
                <a:cs typeface="+mj-cs"/>
              </a:rPr>
              <a:t>Bewerb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Einzellader | Allgemeine Klasse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F20019"/>
                </a:solidFill>
                <a:latin typeface="Arial" panose="020B0604020202020204" pitchFamily="34" charset="0"/>
              </a:rPr>
              <a:t>Hubert </a:t>
            </a:r>
            <a:r>
              <a:rPr lang="de-DE" sz="2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Pfandlbauer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Einzellader | Damen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2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Marieva</a:t>
            </a:r>
            <a:r>
              <a:rPr lang="de-AT" sz="2800" b="1" dirty="0">
                <a:solidFill>
                  <a:srgbClr val="F20019"/>
                </a:solidFill>
                <a:latin typeface="Arial" panose="020B0604020202020204" pitchFamily="34" charset="0"/>
              </a:rPr>
              <a:t> Erlinger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4D4D4D"/>
                </a:solidFill>
                <a:latin typeface="Arial" panose="020B0604020202020204" pitchFamily="34" charset="0"/>
              </a:rPr>
              <a:t>Einzellader | Junioren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Tobias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Langeder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4D4D4D"/>
                </a:solidFill>
                <a:latin typeface="Arial" panose="020B0604020202020204" pitchFamily="34" charset="0"/>
              </a:rPr>
              <a:t>Selbstlader | Allgemeine Klasse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F20019"/>
                </a:solidFill>
                <a:latin typeface="Arial" panose="020B0604020202020204" pitchFamily="34" charset="0"/>
              </a:rPr>
              <a:t>Daniel Freudenthaler 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4D4D4D"/>
                </a:solidFill>
                <a:latin typeface="Arial" panose="020B0604020202020204" pitchFamily="34" charset="0"/>
              </a:rPr>
              <a:t>Einzellader | Damen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AT" sz="2800" b="1" dirty="0">
                <a:solidFill>
                  <a:srgbClr val="F20019"/>
                </a:solidFill>
                <a:latin typeface="Arial" panose="020B0604020202020204" pitchFamily="34" charset="0"/>
              </a:rPr>
              <a:t>Karin Bichler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4D4D4D"/>
                </a:solidFill>
                <a:latin typeface="Arial" panose="020B0604020202020204" pitchFamily="34" charset="0"/>
              </a:rPr>
              <a:t>Einzellader | Senioren 1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DE" sz="2800" b="1" dirty="0">
                <a:solidFill>
                  <a:srgbClr val="F20019"/>
                </a:solidFill>
                <a:latin typeface="Arial" panose="020B0604020202020204" pitchFamily="34" charset="0"/>
              </a:rPr>
              <a:t>Rudolf </a:t>
            </a:r>
            <a:r>
              <a:rPr lang="de-DE" sz="2800" b="1" dirty="0" err="1">
                <a:solidFill>
                  <a:srgbClr val="F20019"/>
                </a:solidFill>
                <a:latin typeface="Arial" panose="020B0604020202020204" pitchFamily="34" charset="0"/>
              </a:rPr>
              <a:t>Pressl</a:t>
            </a:r>
            <a:endParaRPr lang="de-DE" sz="2800" b="1" dirty="0">
              <a:solidFill>
                <a:srgbClr val="F20019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BBE18B5-0777-13DC-FB2C-CE8CBC7B0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66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01E34-9FDA-8716-09A6-22B00EE8B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78173F92-6EFC-1D02-3C90-BC67C7EFA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D0716184-A87C-A258-22D3-8B98EDE77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075" y="696284"/>
            <a:ext cx="9144000" cy="5750236"/>
          </a:xfrm>
        </p:spPr>
        <p:txBody>
          <a:bodyPr>
            <a:normAutofit fontScale="92500" lnSpcReduction="10000"/>
          </a:bodyPr>
          <a:lstStyle/>
          <a:p>
            <a:r>
              <a:rPr lang="de-DE" sz="35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Parcours</a:t>
            </a:r>
          </a:p>
          <a:p>
            <a:endParaRPr kumimoji="0" lang="de-DE" sz="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600" b="1" dirty="0">
                <a:solidFill>
                  <a:srgbClr val="4D4D4D"/>
                </a:solidFill>
                <a:latin typeface="Arial" panose="020B0604020202020204" pitchFamily="34" charset="0"/>
              </a:rPr>
              <a:t>LM | </a:t>
            </a: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Allgemeine Klasse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Christian Maier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| Damen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2600" b="1" dirty="0">
                <a:solidFill>
                  <a:srgbClr val="F20019"/>
                </a:solidFill>
                <a:latin typeface="Arial" panose="020B0604020202020204" pitchFamily="34" charset="0"/>
              </a:rPr>
              <a:t>Janett </a:t>
            </a:r>
            <a:r>
              <a:rPr lang="de-AT" sz="2600" b="1" dirty="0" err="1">
                <a:solidFill>
                  <a:srgbClr val="F20019"/>
                </a:solidFill>
                <a:latin typeface="Arial" panose="020B0604020202020204" pitchFamily="34" charset="0"/>
              </a:rPr>
              <a:t>Esterer</a:t>
            </a:r>
            <a:endParaRPr lang="de-AT" sz="26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600" b="1" dirty="0">
                <a:solidFill>
                  <a:srgbClr val="4D4D4D"/>
                </a:solidFill>
                <a:latin typeface="Arial" panose="020B0604020202020204" pitchFamily="34" charset="0"/>
              </a:rPr>
              <a:t>LM | Junioren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Andreas Reder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600" b="1" dirty="0">
                <a:solidFill>
                  <a:srgbClr val="4D4D4D"/>
                </a:solidFill>
                <a:latin typeface="Arial" panose="020B0604020202020204" pitchFamily="34" charset="0"/>
              </a:rPr>
              <a:t>LM | Senioren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DE" sz="2600" b="1" dirty="0">
                <a:solidFill>
                  <a:srgbClr val="F20019"/>
                </a:solidFill>
                <a:latin typeface="Arial" panose="020B0604020202020204" pitchFamily="34" charset="0"/>
              </a:rPr>
              <a:t>Herbert Gruber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2600" b="1" dirty="0">
                <a:solidFill>
                  <a:srgbClr val="4D4D4D"/>
                </a:solidFill>
                <a:latin typeface="Arial" panose="020B0604020202020204" pitchFamily="34" charset="0"/>
              </a:rPr>
              <a:t>LM | Team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Alexander Stöger; Franz </a:t>
            </a:r>
            <a:r>
              <a:rPr kumimoji="0" lang="de-DE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Roithmayr</a:t>
            </a: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Wolfgang Wimmer	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FD16AFD-64C9-C513-7521-5BD9C3869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3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620B8-8644-DA2E-67C6-08F988BB6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08F88A9-452D-EC13-40BE-A69AEDD85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D1C60D31-2B88-3C88-6777-18AF5FFF2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4315" y="213360"/>
            <a:ext cx="9144000" cy="6553200"/>
          </a:xfrm>
        </p:spPr>
        <p:txBody>
          <a:bodyPr>
            <a:normAutofit fontScale="70000" lnSpcReduction="20000"/>
          </a:bodyPr>
          <a:lstStyle/>
          <a:p>
            <a:r>
              <a:rPr lang="de-DE" sz="5100" b="1" cap="small" spc="250" dirty="0" err="1">
                <a:solidFill>
                  <a:srgbClr val="F20019"/>
                </a:solidFill>
                <a:latin typeface="+mj-lt"/>
                <a:ea typeface="+mj-ea"/>
                <a:cs typeface="+mj-cs"/>
              </a:rPr>
              <a:t>Compak</a:t>
            </a:r>
            <a:r>
              <a:rPr lang="de-DE" sz="5100" b="1" cap="small" spc="250" dirty="0">
                <a:solidFill>
                  <a:srgbClr val="F20019"/>
                </a:solidFill>
                <a:latin typeface="+mj-lt"/>
                <a:ea typeface="+mj-ea"/>
                <a:cs typeface="+mj-cs"/>
              </a:rPr>
              <a:t> Sporting</a:t>
            </a:r>
          </a:p>
          <a:p>
            <a:endParaRPr kumimoji="0" lang="de-DE" sz="3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100" b="1" dirty="0">
                <a:solidFill>
                  <a:srgbClr val="4D4D4D"/>
                </a:solidFill>
                <a:latin typeface="Arial" panose="020B0604020202020204" pitchFamily="34" charset="0"/>
              </a:rPr>
              <a:t>LM | </a:t>
            </a:r>
            <a:r>
              <a:rPr kumimoji="0" lang="de-DE" sz="31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Allgemeine Klasse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1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Martin </a:t>
            </a:r>
            <a:r>
              <a:rPr kumimoji="0" lang="de-DE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Felbermair</a:t>
            </a:r>
            <a:endParaRPr kumimoji="0" lang="de-DE" sz="31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5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31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LM | Damen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100" b="1" dirty="0">
                <a:solidFill>
                  <a:srgbClr val="F20019"/>
                </a:solidFill>
                <a:latin typeface="Arial" panose="020B0604020202020204" pitchFamily="34" charset="0"/>
              </a:rPr>
              <a:t>Janett </a:t>
            </a:r>
            <a:r>
              <a:rPr lang="de-AT" sz="3100" b="1" dirty="0" err="1">
                <a:solidFill>
                  <a:srgbClr val="F20019"/>
                </a:solidFill>
                <a:latin typeface="Arial" panose="020B0604020202020204" pitchFamily="34" charset="0"/>
              </a:rPr>
              <a:t>Esterer</a:t>
            </a:r>
            <a:endParaRPr lang="de-AT" sz="31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5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3100" b="1" dirty="0">
                <a:solidFill>
                  <a:srgbClr val="4D4D4D"/>
                </a:solidFill>
                <a:latin typeface="Arial" panose="020B0604020202020204" pitchFamily="34" charset="0"/>
              </a:rPr>
              <a:t>LM | Schüler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31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Thomas Steinkogler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5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3100" b="1" dirty="0">
                <a:solidFill>
                  <a:srgbClr val="4D4D4D"/>
                </a:solidFill>
                <a:latin typeface="Arial" panose="020B0604020202020204" pitchFamily="34" charset="0"/>
              </a:rPr>
              <a:t>LM | Junioren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DE" sz="3100" b="1" dirty="0">
                <a:solidFill>
                  <a:srgbClr val="F20019"/>
                </a:solidFill>
                <a:latin typeface="Arial" panose="020B0604020202020204" pitchFamily="34" charset="0"/>
              </a:rPr>
              <a:t>Alexander Gruber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endParaRPr lang="de-DE" sz="5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endParaRPr lang="de-DE" sz="3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3400" b="1" dirty="0">
                <a:solidFill>
                  <a:srgbClr val="4D4D4D"/>
                </a:solidFill>
                <a:latin typeface="Arial" panose="020B0604020202020204" pitchFamily="34" charset="0"/>
              </a:rPr>
              <a:t>LM | Senioren</a:t>
            </a:r>
          </a:p>
          <a:p>
            <a:pPr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lang="de-AT" sz="3400" b="1" dirty="0">
                <a:solidFill>
                  <a:srgbClr val="F20019"/>
                </a:solidFill>
                <a:latin typeface="Arial" panose="020B0604020202020204" pitchFamily="34" charset="0"/>
              </a:rPr>
              <a:t>Hubert Auinger</a:t>
            </a:r>
          </a:p>
          <a:p>
            <a:pPr fontAlgn="t">
              <a:lnSpc>
                <a:spcPct val="110000"/>
              </a:lnSpc>
              <a:spcBef>
                <a:spcPts val="400"/>
              </a:spcBef>
              <a:defRPr/>
            </a:pPr>
            <a:endParaRPr lang="de-AT" sz="5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AT" sz="3400" b="1" dirty="0">
                <a:solidFill>
                  <a:srgbClr val="4D4D4D"/>
                </a:solidFill>
                <a:latin typeface="Arial" panose="020B0604020202020204" pitchFamily="34" charset="0"/>
              </a:rPr>
              <a:t>LM | Senioren 2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Josef Bauernfeind</a:t>
            </a:r>
          </a:p>
          <a:p>
            <a:pPr marL="0" marR="0" lvl="0" indent="0" algn="ctr" defTabSz="914400" rtl="0" eaLnBrk="1" fontAlgn="t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5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3400" b="1" dirty="0">
                <a:solidFill>
                  <a:srgbClr val="4D4D4D"/>
                </a:solidFill>
                <a:latin typeface="Arial" panose="020B0604020202020204" pitchFamily="34" charset="0"/>
              </a:rPr>
              <a:t>LM | Team</a:t>
            </a:r>
          </a:p>
          <a:p>
            <a:pPr lvl="0" fontAlgn="t">
              <a:lnSpc>
                <a:spcPct val="110000"/>
              </a:lnSpc>
              <a:spcBef>
                <a:spcPts val="400"/>
              </a:spcBef>
              <a:defRPr/>
            </a:pPr>
            <a:r>
              <a:rPr kumimoji="0" lang="de-DE" sz="3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Martin </a:t>
            </a:r>
            <a:r>
              <a:rPr kumimoji="0" lang="de-DE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Felbermair</a:t>
            </a:r>
            <a:r>
              <a:rPr kumimoji="0" lang="de-DE" sz="3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Alexander Gruber;</a:t>
            </a:r>
            <a:br>
              <a:rPr kumimoji="0" lang="de-DE" sz="3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de-DE" sz="3400" b="1" i="0" u="none" strike="noStrike" kern="1200" cap="none" spc="0" normalizeH="0" baseline="0" noProof="0" dirty="0">
                <a:ln>
                  <a:noFill/>
                </a:ln>
                <a:solidFill>
                  <a:srgbClr val="F200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Gerald Höller</a:t>
            </a:r>
            <a:endParaRPr kumimoji="0" lang="de-DE" sz="2900" b="1" i="0" u="none" strike="noStrike" kern="1200" cap="none" spc="0" normalizeH="0" baseline="0" noProof="0" dirty="0">
              <a:ln>
                <a:noFill/>
              </a:ln>
              <a:solidFill>
                <a:srgbClr val="F200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E7B3007-B4BA-6ADF-2B85-E90DFCF64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42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41844-3391-AF26-0D62-315A904FD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55222CD9-5EA0-FE0A-E94C-7DE992A97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9" t="187" r="13109" b="1498"/>
          <a:stretch>
            <a:fillRect/>
          </a:stretch>
        </p:blipFill>
        <p:spPr>
          <a:xfrm>
            <a:off x="-652974" y="2363371"/>
            <a:ext cx="4571679" cy="44946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689D6461-A50A-5953-FA82-D7C4C31565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255" y="523402"/>
            <a:ext cx="9144000" cy="5811195"/>
          </a:xfrm>
        </p:spPr>
        <p:txBody>
          <a:bodyPr>
            <a:normAutofit lnSpcReduction="10000"/>
          </a:bodyPr>
          <a:lstStyle/>
          <a:p>
            <a:r>
              <a:rPr lang="de-DE" sz="3800" b="1" cap="small" spc="25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IPSC</a:t>
            </a:r>
            <a:endParaRPr kumimoji="0" lang="de-DE" sz="3800" b="1" i="0" u="none" strike="noStrike" kern="1200" cap="small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>
                <a:solidFill>
                  <a:srgbClr val="F20019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Niki Stelzmüller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WM Team Revolver | 3. Platz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Staatsmeister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Sami Holzinger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Optics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| 5. Platz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–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Production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Optic</a:t>
            </a: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Sarah Estermann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Mini </a:t>
            </a:r>
            <a:r>
              <a:rPr lang="it-IT" sz="1800" b="1" dirty="0" err="1">
                <a:solidFill>
                  <a:srgbClr val="4D4D4D"/>
                </a:solidFill>
                <a:latin typeface="Arial" panose="020B0604020202020204" pitchFamily="34" charset="0"/>
              </a:rPr>
              <a:t>Rifle</a:t>
            </a:r>
            <a:r>
              <a:rPr lang="it-IT" sz="1800" b="1" dirty="0">
                <a:solidFill>
                  <a:srgbClr val="4D4D4D"/>
                </a:solidFill>
                <a:latin typeface="Arial" panose="020B0604020202020204" pitchFamily="34" charset="0"/>
              </a:rPr>
              <a:t> </a:t>
            </a: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| 3. Platz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OÖ Landesmeister - Lady PCC Team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4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F20019"/>
                </a:solidFill>
                <a:latin typeface="Arial" panose="020B0604020202020204" pitchFamily="34" charset="0"/>
              </a:rPr>
              <a:t> Susi Entholzer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WM Team Mini Rifle | 3. Platz</a:t>
            </a:r>
          </a:p>
          <a:p>
            <a:pPr fontAlgn="t">
              <a:lnSpc>
                <a:spcPct val="100000"/>
              </a:lnSpc>
              <a:spcBef>
                <a:spcPts val="400"/>
              </a:spcBef>
              <a:defRPr/>
            </a:pPr>
            <a:r>
              <a:rPr lang="de-DE" sz="1800" b="1" dirty="0">
                <a:solidFill>
                  <a:srgbClr val="4D4D4D"/>
                </a:solidFill>
                <a:latin typeface="Arial" panose="020B0604020202020204" pitchFamily="34" charset="0"/>
              </a:rPr>
              <a:t>Österreichischer Meister - Lady Mini Rifle</a:t>
            </a: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400"/>
              </a:spcBef>
              <a:defRPr/>
            </a:pPr>
            <a:endParaRPr lang="de-DE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20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AT" sz="2000" b="1" dirty="0">
              <a:solidFill>
                <a:srgbClr val="F20019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18AD83C-285D-1F9D-246A-1222687F6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13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246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805</Words>
  <Application>Microsoft Office PowerPoint</Application>
  <PresentationFormat>Breitbild</PresentationFormat>
  <Paragraphs>352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Bell MT</vt:lpstr>
      <vt:lpstr>Office</vt:lpstr>
      <vt:lpstr>VERBAND DER WURFSCHEIBENSCHÜTZEN OÖ Wurfscheiben  •  Kombination  •  Große Kugel  •  IPSC-Schützen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Heimleitung | APH Lenzing</dc:creator>
  <cp:lastModifiedBy>Irene Gattermaier</cp:lastModifiedBy>
  <cp:revision>11</cp:revision>
  <dcterms:created xsi:type="dcterms:W3CDTF">2026-04-20T09:31:55Z</dcterms:created>
  <dcterms:modified xsi:type="dcterms:W3CDTF">2026-04-23T13:18:13Z</dcterms:modified>
</cp:coreProperties>
</file>