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4" r:id="rId18"/>
    <p:sldId id="275" r:id="rId19"/>
    <p:sldId id="276" r:id="rId2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F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>
      <p:cViewPr varScale="1">
        <p:scale>
          <a:sx n="56" d="100"/>
          <a:sy n="56" d="100"/>
        </p:scale>
        <p:origin x="4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439CA5-8660-4CAA-BCAD-3278C59F5734}" type="datetimeFigureOut">
              <a:rPr lang="de-DE" smtClean="0"/>
              <a:t>23.04.2026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C4D420-7228-46AF-A504-4F5F29AE904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3252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C4D420-7228-46AF-A504-4F5F29AE9046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09751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8571EA-9EFB-FE8F-F84A-E51A8B5D6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AA8B63AC-5C25-31C8-167B-0567D94ECE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71965367-65FA-0151-7DB9-829F5E9FD8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BF72040-9CD8-C2ED-91FA-85237EAC5A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C4D420-7228-46AF-A504-4F5F29AE9046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31826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CB7C5E-7C12-1E21-7FDA-D07DC0DC5D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881C496C-5740-562D-0564-B857A00180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EEFBE42B-5B86-1B18-F2DD-A3250E70BE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E3AC170-16C1-2512-8060-34C0EFDC59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C4D420-7228-46AF-A504-4F5F29AE9046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48977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72AB6E-3EAB-82F1-F5C5-095545B66F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BF9D28B6-8C10-9DD7-D571-DC70158B0E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6421A92E-B958-8222-D21F-48DA76E4CA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19D5F63-8584-D53F-B6F7-380B20296A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C4D420-7228-46AF-A504-4F5F29AE9046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52334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E123B3-1953-BA61-2188-6959E2AE3F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06FF5EC2-C101-A6D8-B140-4917E3621C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A27B8BED-F061-AF79-423C-9A57D03BFA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0774DEC-066E-B22C-65CE-0EC98224C7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C4D420-7228-46AF-A504-4F5F29AE9046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86312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D915E1-0590-FE76-DA82-BF4905134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78A0EF01-5309-90AB-1E3D-2EAD0B5F0E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1559B0C9-C933-8CC7-5B01-9085B502B0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62E2684-3AB7-AC7C-F557-E0E6E99F65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C4D420-7228-46AF-A504-4F5F29AE9046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13743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AE8E6E-ED0A-4561-A284-291EEE4F32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16EFAAE1-4414-50EA-9CE8-4514012AB4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D14BD89B-FA53-CA11-7718-57EFE1AD12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AE8A622-4235-BA76-B12C-00DB28144D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C4D420-7228-46AF-A504-4F5F29AE9046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13966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1A35B4-AEE4-57B8-DDFA-022F65D5B1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EDE2FA54-BD46-C189-0A5A-06550AA4A4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7312798B-2BBF-BADB-35DA-237A11EE3B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295C71A-5EAB-8EB0-47CF-7FECFA41D5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C4D420-7228-46AF-A504-4F5F29AE9046}" type="slidenum">
              <a:rPr lang="de-DE" smtClean="0"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39244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4080FC-BE72-0862-436A-CDFBFE3668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1479AF31-7963-F7D1-DCC0-5B708ECCB8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C5A58A5F-E118-D5C5-7281-FD8C7E8E07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8305EFB-EA0B-388B-E68B-49B1CB6C38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C4D420-7228-46AF-A504-4F5F29AE9046}" type="slidenum">
              <a:rPr lang="de-DE" smtClean="0"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85330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44FCA1-B7D1-391D-B3C2-3BA318BC2F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F24DDF6F-5F22-E111-E1FC-8539AE59D5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36A8246F-BD79-9885-114C-8746982008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C110951-7F90-E1C4-BBC9-50F6D7D271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C4D420-7228-46AF-A504-4F5F29AE9046}" type="slidenum">
              <a:rPr lang="de-DE" smtClean="0"/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134777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B1BFBD-F367-1D51-47FE-F9041CF301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37AA7D28-5FEA-201B-210B-E27C75AF8D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3CD5A69A-03E4-7E92-FF1B-8A7E42666D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397B310-FB6F-B839-F66E-DB53852FC6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C4D420-7228-46AF-A504-4F5F29AE9046}" type="slidenum">
              <a:rPr lang="de-DE" smtClean="0"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55718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2AA997-E48C-E4C9-2EF8-9053F42AF1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AF83D068-C0D8-3129-0390-ED3BE6937B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3109FB79-52D4-ACAA-34D8-D1C008075F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3D704C8-A7D8-591A-81A1-834EE8F2BA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C4D420-7228-46AF-A504-4F5F29AE9046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67025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705069-3C83-DC12-7999-2AFF1FBE7D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D4650E58-DDA0-AAE9-C4B3-BAD3926761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D016920A-75A0-005F-C969-D9BA2EA555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CEDDD9F-2E83-0D66-2A8E-96BB6DB4EA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C4D420-7228-46AF-A504-4F5F29AE9046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79243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9E12E3-B783-725C-673A-00C4E0E3BD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F6F9B7A4-2264-DE55-3344-D917C40A6A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D2D0A97E-651A-1166-7723-15D88B8F51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8B0F1AA-BEDE-66D3-F7F5-A0BE0354BC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C4D420-7228-46AF-A504-4F5F29AE9046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2159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336A94-3B71-CE5E-674B-519A4404C0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FE9CF82C-619D-3772-E83D-871870A753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FE31AC54-0122-4FDB-1066-A23B13F518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E98F1FC-7A60-B020-1A54-EB25BCB067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C4D420-7228-46AF-A504-4F5F29AE9046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70652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F08694-2E9A-B9D8-3397-9F6E0E2EBA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30317D01-78C4-19B5-B686-EB65CCB852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B3FF489A-8036-0A4C-CE79-27C7A42925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9F422BA-B096-89C8-C178-3B576C3EFA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C4D420-7228-46AF-A504-4F5F29AE9046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99803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D239AD-F9A6-9315-2924-DFE61EB6F7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DF728C93-771B-232B-2AE6-CBA17145F0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CE8AD8F8-F64F-5F0D-51D3-7CF2EC9C13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C9FF106-FE45-AEFC-DAF9-B07FD4D3B2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C4D420-7228-46AF-A504-4F5F29AE9046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95244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824CA2-F5EB-3BD5-5DAF-0CDA9222E8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71E39279-5F1D-C447-2304-96F7908260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296AE212-EBC2-3C28-C22C-486FD63A6C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494797-0C4E-EC43-AE31-A3EBACF887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C4D420-7228-46AF-A504-4F5F29AE9046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16665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93BA41-D9B8-0023-E6E8-74367379B7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B682C963-9C6A-D6E6-2853-D52B09C5AD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EFE910A6-EBE8-E069-4AE6-9AA4FD0316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0A88BA9-FC1D-E285-D091-45A31765CF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C4D420-7228-46AF-A504-4F5F29AE9046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3246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CDCFF8-36B7-BDB8-D2F1-D1EF018A54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43FC330-746D-3B99-5323-009602425E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EB7C9C4-92B3-3B77-3A82-81A4636AB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A76F-8E31-4841-91AC-854B3A4BE2A2}" type="datetimeFigureOut">
              <a:rPr lang="de-DE" smtClean="0"/>
              <a:t>23.04.2026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0D48550-17E0-DE8D-2BA0-BD1D25BF6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79A7B0D-7874-59EC-78EA-D3E1B77D4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FB6E9-7378-4868-A190-EAE9670CB53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4763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B6C8B6-4D44-0988-8913-0F3B4FB1A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C286F7D-DB84-5DB8-C45A-16CDC36808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EDA3149-D4F0-1637-3601-23B633E32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A76F-8E31-4841-91AC-854B3A4BE2A2}" type="datetimeFigureOut">
              <a:rPr lang="de-DE" smtClean="0"/>
              <a:t>23.04.2026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D0FCD86-C768-978C-E757-46796BCF0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62254B6-DC6B-854F-3CD9-415D39906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FB6E9-7378-4868-A190-EAE9670CB53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2486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CA69F64A-5C8C-8426-3EE7-3096BAABC2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CA338B6-EFDD-C7F3-B90F-0A77C9F6DF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2941273-1B16-2A5B-0882-4388060CD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A76F-8E31-4841-91AC-854B3A4BE2A2}" type="datetimeFigureOut">
              <a:rPr lang="de-DE" smtClean="0"/>
              <a:t>23.04.2026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EF2A1C9-C376-6EC8-30CD-B3E74F17F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07C7B18-383D-EC15-9A67-94BE061B6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FB6E9-7378-4868-A190-EAE9670CB53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6483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7B023A-F0C0-EF6E-47ED-6B3FB865E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E1F6349-93DD-D9C2-1304-5C0C0EEE3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68CB9B7-B3E5-9387-7897-560DE6D94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A76F-8E31-4841-91AC-854B3A4BE2A2}" type="datetimeFigureOut">
              <a:rPr lang="de-DE" smtClean="0"/>
              <a:t>23.04.2026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978AD6D-7628-2B0E-FF7F-08DB94D0D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16A998C-83BB-6C83-45F5-79B9C1F30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FB6E9-7378-4868-A190-EAE9670CB53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8900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B84306-05CB-8531-F43F-33AF8954A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71C615B-711F-8889-412F-9BC9A18E12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C0F5FB9-3DD6-A115-454C-61ABA282D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A76F-8E31-4841-91AC-854B3A4BE2A2}" type="datetimeFigureOut">
              <a:rPr lang="de-DE" smtClean="0"/>
              <a:t>23.04.2026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B430DDA-BD80-C30E-C8CC-76DC8D68C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322FC86-3763-491F-FD75-012A4E103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FB6E9-7378-4868-A190-EAE9670CB53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5543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74B07A-F150-1FEA-1619-03C4DC0C9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B768DC4-8A31-3790-E062-42EBA63F78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B143E6D-98EB-FBEB-DB8F-FDCA9B4147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7B925F8-B2B4-2B5A-3765-05AB6FC47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A76F-8E31-4841-91AC-854B3A4BE2A2}" type="datetimeFigureOut">
              <a:rPr lang="de-DE" smtClean="0"/>
              <a:t>23.04.2026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3DB7407-5668-C5FE-9355-3ACE015BD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D0D9E62-D3F6-CE7D-C04A-D6E44FCDD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FB6E9-7378-4868-A190-EAE9670CB53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3618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86B32B-2580-6CC8-1012-B05FA1204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EAF1629-92BF-1332-24D5-74C16C229C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014FF29-8FC4-7C08-0D03-6928F03420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97CCE08-EE98-0A56-0448-D8F331303D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808A58B-3CC7-EBB0-AC8B-DA5A65EF1B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56047B9-53FF-D2C9-CE6B-5B8E4956C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A76F-8E31-4841-91AC-854B3A4BE2A2}" type="datetimeFigureOut">
              <a:rPr lang="de-DE" smtClean="0"/>
              <a:t>23.04.2026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4B7E3B78-F5F6-059B-304F-391418AF9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A15D6B1-56B1-C0FE-A70C-B317E2E95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FB6E9-7378-4868-A190-EAE9670CB53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8189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9AE582-3665-265A-3893-58657239A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50ABEAC-4815-815B-081F-E960B1AFB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A76F-8E31-4841-91AC-854B3A4BE2A2}" type="datetimeFigureOut">
              <a:rPr lang="de-DE" smtClean="0"/>
              <a:t>23.04.2026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3E559C3-FC34-6937-BBDC-C19FCD759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729A252-6A03-655D-DCE9-38BF51EAE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FB6E9-7378-4868-A190-EAE9670CB53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2169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EAC09F4-EF4C-5C92-1BEE-D74F10B34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A76F-8E31-4841-91AC-854B3A4BE2A2}" type="datetimeFigureOut">
              <a:rPr lang="de-DE" smtClean="0"/>
              <a:t>23.04.2026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0212B7C9-5FC8-1460-1286-0CE47695C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CA9910A-17B7-AE9B-0415-051962D36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FB6E9-7378-4868-A190-EAE9670CB53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9144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BA4CA7-103F-4086-6372-D375EDDD7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986E511-19AA-2706-E411-5B9C364036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E195079-5650-12A8-D494-6B737A5D26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733085D-51C0-647A-FBDB-9BC4FBBA3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A76F-8E31-4841-91AC-854B3A4BE2A2}" type="datetimeFigureOut">
              <a:rPr lang="de-DE" smtClean="0"/>
              <a:t>23.04.2026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484E677-C5F9-848B-1E92-7CC541631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3F2732F-210A-EA37-145A-0C1F19FEE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FB6E9-7378-4868-A190-EAE9670CB53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9425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706411-20A8-57F7-748F-403648C1F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A8E6765-9122-D8C4-D0CA-F258613A75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3B4357B-A40C-89CE-B2DE-D519E6853A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FEF376C-9FBD-9818-B578-99963D9D5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A76F-8E31-4841-91AC-854B3A4BE2A2}" type="datetimeFigureOut">
              <a:rPr lang="de-DE" smtClean="0"/>
              <a:t>23.04.2026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AC353C1-A970-A704-40D3-0E5AF81E9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6DB3EBD-5968-D220-44B2-28A7C2351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FB6E9-7378-4868-A190-EAE9670CB53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5557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2557E6C-B506-A9B9-DFE5-277832203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BCAB3E6-C334-3BCE-4C62-095AB923A4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62A89D0-A962-EDC9-9AA7-5983CE67FD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C7A76F-8E31-4841-91AC-854B3A4BE2A2}" type="datetimeFigureOut">
              <a:rPr lang="de-DE" smtClean="0"/>
              <a:t>23.04.2026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6AE27B8-8744-73DB-D3D3-5B9E52AE0D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63AB459-A11E-DE2A-AE72-762C5BCECA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0FB6E9-7378-4868-A190-EAE9670CB53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3473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3948DA-4560-E0DF-509E-A2393CDD5D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1951037"/>
            <a:ext cx="9144000" cy="2387600"/>
          </a:xfrm>
        </p:spPr>
        <p:txBody>
          <a:bodyPr>
            <a:normAutofit/>
          </a:bodyPr>
          <a:lstStyle/>
          <a:p>
            <a:r>
              <a:rPr lang="de-DE" sz="3600" b="1" i="0" u="none" strike="noStrike" spc="250" dirty="0">
                <a:solidFill>
                  <a:srgbClr val="F20019"/>
                </a:solidFill>
                <a:effectLst/>
              </a:rPr>
              <a:t>V</a:t>
            </a:r>
            <a:r>
              <a:rPr lang="de-DE" sz="2800" b="1" i="0" u="none" strike="noStrike" spc="250" dirty="0">
                <a:solidFill>
                  <a:srgbClr val="F20019"/>
                </a:solidFill>
                <a:effectLst/>
              </a:rPr>
              <a:t>ERBAND DER </a:t>
            </a:r>
            <a:r>
              <a:rPr lang="de-DE" sz="3600" b="1" i="0" u="none" strike="noStrike" spc="250" dirty="0">
                <a:solidFill>
                  <a:srgbClr val="F20019"/>
                </a:solidFill>
                <a:effectLst/>
              </a:rPr>
              <a:t>W</a:t>
            </a:r>
            <a:r>
              <a:rPr lang="de-DE" sz="2800" b="1" i="0" u="none" strike="noStrike" spc="250" dirty="0">
                <a:solidFill>
                  <a:srgbClr val="F20019"/>
                </a:solidFill>
                <a:effectLst/>
              </a:rPr>
              <a:t>URFSCHEIBENSCHÜTZEN </a:t>
            </a:r>
            <a:r>
              <a:rPr lang="de-DE" sz="3600" b="1" i="0" u="none" strike="noStrike" spc="250" dirty="0">
                <a:solidFill>
                  <a:srgbClr val="F20019"/>
                </a:solidFill>
                <a:effectLst/>
              </a:rPr>
              <a:t>OÖ</a:t>
            </a:r>
            <a:br>
              <a:rPr lang="de-DE" sz="3600" b="1" i="0" u="none" strike="noStrike" dirty="0">
                <a:solidFill>
                  <a:srgbClr val="F20019"/>
                </a:solidFill>
                <a:effectLst/>
                <a:latin typeface="Bell MT" panose="02020503060305020303" pitchFamily="18" charset="0"/>
              </a:rPr>
            </a:br>
            <a:r>
              <a:rPr lang="de-DE" sz="2400" spc="110" dirty="0"/>
              <a:t>Wurfscheiben  •  Kombination  •  Große Kugel  •  IPSC-Schützen</a:t>
            </a:r>
            <a:br>
              <a:rPr lang="de-DE" dirty="0"/>
            </a:br>
            <a:endParaRPr lang="de-DE" sz="2800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FC13930-9C0C-5649-D8FD-1A358F7114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4415548"/>
            <a:ext cx="9144000" cy="1655762"/>
          </a:xfrm>
        </p:spPr>
        <p:txBody>
          <a:bodyPr/>
          <a:lstStyle/>
          <a:p>
            <a:r>
              <a:rPr lang="de-DE" sz="3600" b="1" spc="250" dirty="0">
                <a:solidFill>
                  <a:srgbClr val="F20019"/>
                </a:solidFill>
                <a:latin typeface="+mj-lt"/>
                <a:ea typeface="+mj-ea"/>
                <a:cs typeface="+mj-cs"/>
              </a:rPr>
              <a:t>S</a:t>
            </a:r>
            <a:r>
              <a:rPr lang="de-DE" sz="3200" b="1" spc="250" dirty="0">
                <a:solidFill>
                  <a:srgbClr val="F20019"/>
                </a:solidFill>
                <a:latin typeface="+mj-lt"/>
                <a:ea typeface="+mj-ea"/>
                <a:cs typeface="+mj-cs"/>
              </a:rPr>
              <a:t>PORTLEREHRUNG 2026</a:t>
            </a:r>
          </a:p>
          <a:p>
            <a:endParaRPr lang="de-DE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9149B00F-EA04-61B8-B51D-68DBBE3A9F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8519" y="198350"/>
            <a:ext cx="2774957" cy="2774957"/>
          </a:xfrm>
          <a:prstGeom prst="rect">
            <a:avLst/>
          </a:prstGeom>
        </p:spPr>
      </p:pic>
      <p:graphicFrame>
        <p:nvGraphicFramePr>
          <p:cNvPr id="9" name="Tabelle 8">
            <a:extLst>
              <a:ext uri="{FF2B5EF4-FFF2-40B4-BE49-F238E27FC236}">
                <a16:creationId xmlns:a16="http://schemas.microsoft.com/office/drawing/2014/main" id="{89B253FA-6C15-7313-E802-A893FD4FD5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9378789"/>
              </p:ext>
            </p:extLst>
          </p:nvPr>
        </p:nvGraphicFramePr>
        <p:xfrm>
          <a:off x="4791072" y="5058479"/>
          <a:ext cx="2609853" cy="631986"/>
        </p:xfrm>
        <a:graphic>
          <a:graphicData uri="http://schemas.openxmlformats.org/drawingml/2006/table">
            <a:tbl>
              <a:tblPr/>
              <a:tblGrid>
                <a:gridCol w="2609853">
                  <a:extLst>
                    <a:ext uri="{9D8B030D-6E8A-4147-A177-3AD203B41FA5}">
                      <a16:colId xmlns:a16="http://schemas.microsoft.com/office/drawing/2014/main" val="1399815236"/>
                    </a:ext>
                  </a:extLst>
                </a:gridCol>
              </a:tblGrid>
              <a:tr h="315993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400"/>
                        </a:spcBef>
                        <a:buNone/>
                      </a:pPr>
                      <a:r>
                        <a:rPr lang="de-DE" sz="1100" b="1" i="0" u="none" strike="noStrike" dirty="0">
                          <a:solidFill>
                            <a:srgbClr val="F20019"/>
                          </a:solidFill>
                          <a:effectLst/>
                          <a:latin typeface="Arial" panose="020B0604020202020204" pitchFamily="34" charset="0"/>
                        </a:rPr>
                        <a:t>Montag, 20. April 2026 | 19.00 Uhr</a:t>
                      </a:r>
                      <a:endParaRPr lang="de-DE" dirty="0">
                        <a:effectLst/>
                      </a:endParaRPr>
                    </a:p>
                  </a:txBody>
                  <a:tcPr marL="68580" marR="685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7291514"/>
                  </a:ext>
                </a:extLst>
              </a:tr>
              <a:tr h="315993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400"/>
                        </a:spcBef>
                        <a:buNone/>
                      </a:pPr>
                      <a:r>
                        <a:rPr lang="de-DE" sz="1100" b="1" i="0" u="none" strike="noStrike" dirty="0">
                          <a:solidFill>
                            <a:srgbClr val="4D4D4D"/>
                          </a:solidFill>
                          <a:effectLst/>
                          <a:latin typeface="Arial" panose="020B0604020202020204" pitchFamily="34" charset="0"/>
                        </a:rPr>
                        <a:t>Gasthof zur Waldschänke</a:t>
                      </a:r>
                      <a:endParaRPr lang="de-DE" dirty="0">
                        <a:effectLst/>
                      </a:endParaRPr>
                    </a:p>
                  </a:txBody>
                  <a:tcPr marL="68580" marR="685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7035674"/>
                  </a:ext>
                </a:extLst>
              </a:tr>
            </a:tbl>
          </a:graphicData>
        </a:graphic>
      </p:graphicFrame>
      <p:sp>
        <p:nvSpPr>
          <p:cNvPr id="10" name="Rectangle 1">
            <a:extLst>
              <a:ext uri="{FF2B5EF4-FFF2-40B4-BE49-F238E27FC236}">
                <a16:creationId xmlns:a16="http://schemas.microsoft.com/office/drawing/2014/main" id="{27A840C7-B251-C52F-7955-211A519FB6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25" y="37131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44984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A6FA2B-1574-1C4D-0B4D-50F4A02C3F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>
            <a:extLst>
              <a:ext uri="{FF2B5EF4-FFF2-40B4-BE49-F238E27FC236}">
                <a16:creationId xmlns:a16="http://schemas.microsoft.com/office/drawing/2014/main" id="{9FB2270D-F14F-D03C-BCB2-2E80AAC992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109" t="187" r="13109" b="1498"/>
          <a:stretch>
            <a:fillRect/>
          </a:stretch>
        </p:blipFill>
        <p:spPr>
          <a:xfrm>
            <a:off x="-652974" y="2363371"/>
            <a:ext cx="4571679" cy="4494629"/>
          </a:xfrm>
          <a:prstGeom prst="rect">
            <a:avLst/>
          </a:prstGeom>
        </p:spPr>
      </p:pic>
      <p:sp>
        <p:nvSpPr>
          <p:cNvPr id="3" name="Untertitel 2">
            <a:extLst>
              <a:ext uri="{FF2B5EF4-FFF2-40B4-BE49-F238E27FC236}">
                <a16:creationId xmlns:a16="http://schemas.microsoft.com/office/drawing/2014/main" id="{62CE2823-6EBE-858B-8C05-9A657C77DB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95255" y="523402"/>
            <a:ext cx="9144000" cy="5811195"/>
          </a:xfrm>
        </p:spPr>
        <p:txBody>
          <a:bodyPr>
            <a:normAutofit/>
          </a:bodyPr>
          <a:lstStyle/>
          <a:p>
            <a:r>
              <a:rPr lang="de-DE" sz="3800" b="1" cap="small" spc="250" dirty="0">
                <a:solidFill>
                  <a:srgbClr val="4D4D4D"/>
                </a:solidFill>
                <a:latin typeface="+mj-lt"/>
                <a:ea typeface="+mj-ea"/>
                <a:cs typeface="+mj-cs"/>
              </a:rPr>
              <a:t>IPSC</a:t>
            </a:r>
            <a:endParaRPr kumimoji="0" lang="de-DE" sz="3800" b="1" i="0" u="none" strike="noStrike" kern="1200" cap="small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1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000" b="1" dirty="0">
                <a:solidFill>
                  <a:srgbClr val="F20019"/>
                </a:solidFill>
                <a:latin typeface="Arial" panose="020B0604020202020204" pitchFamily="34" charset="0"/>
              </a:rPr>
              <a:t>Claudia </a:t>
            </a:r>
            <a:r>
              <a:rPr lang="de-DE" sz="2000" b="1" dirty="0" err="1">
                <a:solidFill>
                  <a:srgbClr val="F20019"/>
                </a:solidFill>
                <a:latin typeface="Arial" panose="020B0604020202020204" pitchFamily="34" charset="0"/>
              </a:rPr>
              <a:t>Grüneis</a:t>
            </a:r>
            <a:endParaRPr lang="de-DE" sz="2000" b="1" dirty="0">
              <a:solidFill>
                <a:srgbClr val="F20019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WM Team PCC  | 3. Platz</a:t>
            </a:r>
          </a:p>
          <a:p>
            <a:pPr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Österreichischer Meister - S Lady PCC</a:t>
            </a: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OÖ Landesmeister - PCC</a:t>
            </a: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de-DE" sz="14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 Robert Kroiss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WM Team Revolver | 3. Platz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4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Barbara Singer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it-IT" sz="1800" b="1" dirty="0">
                <a:solidFill>
                  <a:srgbClr val="4D4D4D"/>
                </a:solidFill>
                <a:latin typeface="Arial" panose="020B0604020202020204" pitchFamily="34" charset="0"/>
              </a:rPr>
              <a:t>WM Team PCC </a:t>
            </a: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| 4. Platz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OÖ Landesmeister - Lady PCC Team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4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 Anna Rehrl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it-IT" sz="1800" b="1" dirty="0">
                <a:solidFill>
                  <a:srgbClr val="4D4D4D"/>
                </a:solidFill>
                <a:latin typeface="Arial" panose="020B0604020202020204" pitchFamily="34" charset="0"/>
              </a:rPr>
              <a:t>WM  Team PCC </a:t>
            </a: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| 4. Platz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OÖ Landesmeister - Lady PCC Team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de-DE" sz="20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de-AT" sz="2000" b="1" dirty="0">
              <a:solidFill>
                <a:srgbClr val="F20019"/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e-DE" sz="800" b="1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03C9BD78-34C2-F086-E831-0421B99C2D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25" y="37131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61251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964252-BC07-4E6D-1171-67E350BCA3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>
            <a:extLst>
              <a:ext uri="{FF2B5EF4-FFF2-40B4-BE49-F238E27FC236}">
                <a16:creationId xmlns:a16="http://schemas.microsoft.com/office/drawing/2014/main" id="{8D9A3DB0-9398-1B52-EA73-A0F21EE1E6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109" t="187" r="13109" b="1498"/>
          <a:stretch>
            <a:fillRect/>
          </a:stretch>
        </p:blipFill>
        <p:spPr>
          <a:xfrm>
            <a:off x="-652974" y="2363371"/>
            <a:ext cx="4571679" cy="4494629"/>
          </a:xfrm>
          <a:prstGeom prst="rect">
            <a:avLst/>
          </a:prstGeom>
        </p:spPr>
      </p:pic>
      <p:sp>
        <p:nvSpPr>
          <p:cNvPr id="3" name="Untertitel 2">
            <a:extLst>
              <a:ext uri="{FF2B5EF4-FFF2-40B4-BE49-F238E27FC236}">
                <a16:creationId xmlns:a16="http://schemas.microsoft.com/office/drawing/2014/main" id="{AABAEE4A-1713-89D9-296A-E62400F2F1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95255" y="523402"/>
            <a:ext cx="9144000" cy="5811195"/>
          </a:xfrm>
        </p:spPr>
        <p:txBody>
          <a:bodyPr>
            <a:normAutofit/>
          </a:bodyPr>
          <a:lstStyle/>
          <a:p>
            <a:r>
              <a:rPr lang="de-DE" sz="3800" b="1" cap="small" spc="250" dirty="0">
                <a:solidFill>
                  <a:srgbClr val="4D4D4D"/>
                </a:solidFill>
                <a:latin typeface="+mj-lt"/>
                <a:ea typeface="+mj-ea"/>
                <a:cs typeface="+mj-cs"/>
              </a:rPr>
              <a:t>IPSC</a:t>
            </a:r>
            <a:endParaRPr kumimoji="0" lang="de-DE" sz="3800" b="1" i="0" u="none" strike="noStrike" kern="1200" cap="small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1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2000" b="1" dirty="0">
                <a:solidFill>
                  <a:srgbClr val="F20019"/>
                </a:solidFill>
                <a:latin typeface="Arial" panose="020B0604020202020204" pitchFamily="34" charset="0"/>
              </a:rPr>
              <a:t>Michael </a:t>
            </a:r>
            <a:r>
              <a:rPr lang="de-DE" sz="2000" b="1" dirty="0" err="1">
                <a:solidFill>
                  <a:srgbClr val="F20019"/>
                </a:solidFill>
                <a:latin typeface="Arial" panose="020B0604020202020204" pitchFamily="34" charset="0"/>
              </a:rPr>
              <a:t>Eckmayr</a:t>
            </a:r>
            <a:endParaRPr lang="de-DE" sz="2000" b="1" dirty="0">
              <a:solidFill>
                <a:srgbClr val="F20019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WM Team PCC Junioren | 4. Platz</a:t>
            </a: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de-DE" sz="14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 Jana Entholzer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WM Team PCC Junioren | 4. Platz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OÖ Landesmeister - Lady PCC Team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4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Reinhard </a:t>
            </a:r>
            <a:r>
              <a:rPr lang="de-DE" sz="1800" b="1" dirty="0" err="1">
                <a:solidFill>
                  <a:srgbClr val="F20019"/>
                </a:solidFill>
                <a:latin typeface="Arial" panose="020B0604020202020204" pitchFamily="34" charset="0"/>
              </a:rPr>
              <a:t>Handl</a:t>
            </a:r>
            <a:endParaRPr lang="de-DE" sz="1800" b="1" dirty="0">
              <a:solidFill>
                <a:srgbClr val="F20019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it-IT" sz="1800" b="1" dirty="0">
                <a:solidFill>
                  <a:srgbClr val="4D4D4D"/>
                </a:solidFill>
                <a:latin typeface="Arial" panose="020B0604020202020204" pitchFamily="34" charset="0"/>
              </a:rPr>
              <a:t>WM Team Mini </a:t>
            </a:r>
            <a:r>
              <a:rPr lang="it-IT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Rifle</a:t>
            </a:r>
            <a:r>
              <a:rPr lang="it-IT" sz="1800" b="1" dirty="0">
                <a:solidFill>
                  <a:srgbClr val="4D4D4D"/>
                </a:solidFill>
                <a:latin typeface="Arial" panose="020B0604020202020204" pitchFamily="34" charset="0"/>
              </a:rPr>
              <a:t> </a:t>
            </a:r>
            <a:r>
              <a:rPr lang="it-IT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Senioren</a:t>
            </a:r>
            <a:r>
              <a:rPr lang="it-IT" sz="1800" b="1" dirty="0">
                <a:solidFill>
                  <a:srgbClr val="4D4D4D"/>
                </a:solidFill>
                <a:latin typeface="Arial" panose="020B0604020202020204" pitchFamily="34" charset="0"/>
              </a:rPr>
              <a:t> </a:t>
            </a: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| 2. Platz</a:t>
            </a:r>
          </a:p>
          <a:p>
            <a:pPr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Österreichischer Meister – Pro Senioren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OÖ Landesmeister - Team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de-DE" sz="20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de-AT" sz="2000" b="1" dirty="0">
              <a:solidFill>
                <a:srgbClr val="F20019"/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e-DE" sz="800" b="1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4D6373F6-E089-3CF8-1E53-2D72222591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25" y="37131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13866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E8C79C-4B37-E31E-7E11-E578E6E792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>
            <a:extLst>
              <a:ext uri="{FF2B5EF4-FFF2-40B4-BE49-F238E27FC236}">
                <a16:creationId xmlns:a16="http://schemas.microsoft.com/office/drawing/2014/main" id="{1432DDE3-A5AA-DD82-D85F-966D9C436D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109" t="187" r="13109" b="1498"/>
          <a:stretch>
            <a:fillRect/>
          </a:stretch>
        </p:blipFill>
        <p:spPr>
          <a:xfrm>
            <a:off x="-652974" y="2363371"/>
            <a:ext cx="4571679" cy="4494629"/>
          </a:xfrm>
          <a:prstGeom prst="rect">
            <a:avLst/>
          </a:prstGeom>
        </p:spPr>
      </p:pic>
      <p:sp>
        <p:nvSpPr>
          <p:cNvPr id="3" name="Untertitel 2">
            <a:extLst>
              <a:ext uri="{FF2B5EF4-FFF2-40B4-BE49-F238E27FC236}">
                <a16:creationId xmlns:a16="http://schemas.microsoft.com/office/drawing/2014/main" id="{76229EB5-FE13-AF49-75EC-C249C1A745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95255" y="523402"/>
            <a:ext cx="9144000" cy="5811195"/>
          </a:xfrm>
        </p:spPr>
        <p:txBody>
          <a:bodyPr>
            <a:normAutofit lnSpcReduction="10000"/>
          </a:bodyPr>
          <a:lstStyle/>
          <a:p>
            <a:r>
              <a:rPr lang="de-DE" sz="3800" b="1" cap="small" spc="250" dirty="0">
                <a:solidFill>
                  <a:srgbClr val="4D4D4D"/>
                </a:solidFill>
                <a:latin typeface="+mj-lt"/>
                <a:ea typeface="+mj-ea"/>
                <a:cs typeface="+mj-cs"/>
              </a:rPr>
              <a:t>IPSC</a:t>
            </a:r>
            <a:endParaRPr kumimoji="0" lang="de-DE" sz="3800" b="1" i="0" u="none" strike="noStrike" kern="1200" cap="small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1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2000" b="1" dirty="0">
                <a:solidFill>
                  <a:srgbClr val="F20019"/>
                </a:solidFill>
                <a:latin typeface="Arial" panose="020B0604020202020204" pitchFamily="34" charset="0"/>
              </a:rPr>
              <a:t>Horst Holzinger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 Staatsmeister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OÖ Landesmeister - </a:t>
            </a:r>
            <a:r>
              <a:rPr lang="de-DE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Production</a:t>
            </a: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 </a:t>
            </a:r>
            <a:r>
              <a:rPr lang="de-DE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Optic</a:t>
            </a: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4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2000" b="1" dirty="0">
                <a:solidFill>
                  <a:srgbClr val="F20019"/>
                </a:solidFill>
                <a:latin typeface="Arial" panose="020B0604020202020204" pitchFamily="34" charset="0"/>
              </a:rPr>
              <a:t>Christa </a:t>
            </a:r>
            <a:r>
              <a:rPr lang="de-DE" sz="2000" b="1" dirty="0" err="1">
                <a:solidFill>
                  <a:srgbClr val="F20019"/>
                </a:solidFill>
                <a:latin typeface="Arial" panose="020B0604020202020204" pitchFamily="34" charset="0"/>
              </a:rPr>
              <a:t>Stundner</a:t>
            </a:r>
            <a:endParaRPr lang="de-DE" sz="2000" b="1" dirty="0">
              <a:solidFill>
                <a:srgbClr val="F20019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 Staatsmeister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OÖ Landesmeister - Standard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4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Ulrike Wagner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Österreichischer Meister - </a:t>
            </a:r>
            <a:r>
              <a:rPr lang="de-DE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Production</a:t>
            </a: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 </a:t>
            </a:r>
            <a:r>
              <a:rPr lang="de-DE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Optic</a:t>
            </a: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 Team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4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 Dietmar Schnurpfeil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Österreichischer Meister – Senioren </a:t>
            </a:r>
            <a:r>
              <a:rPr lang="de-DE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Production</a:t>
            </a: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 </a:t>
            </a:r>
            <a:r>
              <a:rPr lang="de-DE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Optic</a:t>
            </a: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4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 Gerhard </a:t>
            </a:r>
            <a:r>
              <a:rPr lang="de-DE" sz="1800" b="1" dirty="0" err="1">
                <a:solidFill>
                  <a:srgbClr val="F20019"/>
                </a:solidFill>
                <a:latin typeface="Arial" panose="020B0604020202020204" pitchFamily="34" charset="0"/>
              </a:rPr>
              <a:t>Brunmayr</a:t>
            </a:r>
            <a:endParaRPr lang="de-DE" sz="1800" b="1" dirty="0">
              <a:solidFill>
                <a:srgbClr val="F20019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Österreichischer Meister – Senioren </a:t>
            </a:r>
            <a:r>
              <a:rPr lang="de-DE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Production</a:t>
            </a: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 </a:t>
            </a:r>
            <a:r>
              <a:rPr lang="de-DE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Optic</a:t>
            </a: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de-DE" sz="20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de-AT" sz="2000" b="1" dirty="0">
              <a:solidFill>
                <a:srgbClr val="F20019"/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e-DE" sz="800" b="1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973D6D4D-D600-F90F-96E2-0E08C7DCD8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25" y="37131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83963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69366B-EB1E-EB41-A8E8-45B94FAC16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>
            <a:extLst>
              <a:ext uri="{FF2B5EF4-FFF2-40B4-BE49-F238E27FC236}">
                <a16:creationId xmlns:a16="http://schemas.microsoft.com/office/drawing/2014/main" id="{3935216D-A84C-1ED9-8682-27CFD63F2E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109" t="187" r="13109" b="1498"/>
          <a:stretch>
            <a:fillRect/>
          </a:stretch>
        </p:blipFill>
        <p:spPr>
          <a:xfrm>
            <a:off x="-652974" y="2363371"/>
            <a:ext cx="4571679" cy="4494629"/>
          </a:xfrm>
          <a:prstGeom prst="rect">
            <a:avLst/>
          </a:prstGeom>
        </p:spPr>
      </p:pic>
      <p:sp>
        <p:nvSpPr>
          <p:cNvPr id="3" name="Untertitel 2">
            <a:extLst>
              <a:ext uri="{FF2B5EF4-FFF2-40B4-BE49-F238E27FC236}">
                <a16:creationId xmlns:a16="http://schemas.microsoft.com/office/drawing/2014/main" id="{94BCB4BE-5B3C-766A-90CF-46BC19A2BA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95255" y="523402"/>
            <a:ext cx="9144000" cy="5811195"/>
          </a:xfrm>
        </p:spPr>
        <p:txBody>
          <a:bodyPr>
            <a:normAutofit/>
          </a:bodyPr>
          <a:lstStyle/>
          <a:p>
            <a:r>
              <a:rPr lang="de-DE" sz="3800" b="1" cap="small" spc="250" dirty="0">
                <a:solidFill>
                  <a:srgbClr val="4D4D4D"/>
                </a:solidFill>
                <a:latin typeface="+mj-lt"/>
                <a:ea typeface="+mj-ea"/>
                <a:cs typeface="+mj-cs"/>
              </a:rPr>
              <a:t>IPSC</a:t>
            </a:r>
            <a:endParaRPr kumimoji="0" lang="de-DE" sz="3800" b="1" i="0" u="none" strike="noStrike" kern="1200" cap="small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1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 err="1">
                <a:solidFill>
                  <a:srgbClr val="F20019"/>
                </a:solidFill>
                <a:latin typeface="Arial" panose="020B0604020202020204" pitchFamily="34" charset="0"/>
              </a:rPr>
              <a:t>Sejdola</a:t>
            </a: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 </a:t>
            </a:r>
            <a:r>
              <a:rPr lang="de-DE" sz="1800" b="1" dirty="0" err="1">
                <a:solidFill>
                  <a:srgbClr val="F20019"/>
                </a:solidFill>
                <a:latin typeface="Arial" panose="020B0604020202020204" pitchFamily="34" charset="0"/>
              </a:rPr>
              <a:t>Gnadinger</a:t>
            </a:r>
            <a:endParaRPr lang="de-DE" sz="1800" b="1" dirty="0">
              <a:solidFill>
                <a:srgbClr val="F20019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Österreichischer Meister - Senioren </a:t>
            </a:r>
            <a:r>
              <a:rPr lang="de-DE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Production</a:t>
            </a: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 </a:t>
            </a:r>
            <a:r>
              <a:rPr lang="de-DE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Optic</a:t>
            </a: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4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 Harald Wagner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Österreichischer Meister –  S-Senioren </a:t>
            </a:r>
            <a:r>
              <a:rPr lang="de-DE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Production</a:t>
            </a: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 </a:t>
            </a:r>
            <a:r>
              <a:rPr lang="de-DE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Optic</a:t>
            </a: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4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 Horst Wolfsgruber 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Österreichischer Meister - Sen Pro </a:t>
            </a:r>
            <a:r>
              <a:rPr lang="de-DE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Opt</a:t>
            </a: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OÖ Landesmeister – S-Senioren PCC Team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4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 Manfred Preuner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Österreichischer Meister - Senioren </a:t>
            </a:r>
            <a:r>
              <a:rPr lang="de-DE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Production</a:t>
            </a: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 </a:t>
            </a:r>
            <a:r>
              <a:rPr lang="de-DE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Optic</a:t>
            </a: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OÖ Landesmeister – S-Senioren PCC Team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4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 Hubert Mühlbacher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Österreichischer Meister – S-Senioren PCC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de-DE" sz="20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de-AT" sz="2000" b="1" dirty="0">
              <a:solidFill>
                <a:srgbClr val="F20019"/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e-DE" sz="800" b="1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65AD69CB-AE1B-B870-D91E-C538073D45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25" y="37131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22769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C404D5-49DF-9247-519B-C53641C190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>
            <a:extLst>
              <a:ext uri="{FF2B5EF4-FFF2-40B4-BE49-F238E27FC236}">
                <a16:creationId xmlns:a16="http://schemas.microsoft.com/office/drawing/2014/main" id="{963AD48B-DBED-CC0A-DCC1-84545FBFBA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109" t="187" r="13109" b="1498"/>
          <a:stretch>
            <a:fillRect/>
          </a:stretch>
        </p:blipFill>
        <p:spPr>
          <a:xfrm>
            <a:off x="-652974" y="2363371"/>
            <a:ext cx="4571679" cy="4494629"/>
          </a:xfrm>
          <a:prstGeom prst="rect">
            <a:avLst/>
          </a:prstGeom>
        </p:spPr>
      </p:pic>
      <p:sp>
        <p:nvSpPr>
          <p:cNvPr id="3" name="Untertitel 2">
            <a:extLst>
              <a:ext uri="{FF2B5EF4-FFF2-40B4-BE49-F238E27FC236}">
                <a16:creationId xmlns:a16="http://schemas.microsoft.com/office/drawing/2014/main" id="{88F80065-622F-8774-AA67-9642473622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95255" y="523402"/>
            <a:ext cx="9144000" cy="5811195"/>
          </a:xfrm>
        </p:spPr>
        <p:txBody>
          <a:bodyPr>
            <a:normAutofit/>
          </a:bodyPr>
          <a:lstStyle/>
          <a:p>
            <a:r>
              <a:rPr lang="de-DE" sz="3800" b="1" cap="small" spc="250" dirty="0">
                <a:solidFill>
                  <a:srgbClr val="4D4D4D"/>
                </a:solidFill>
                <a:latin typeface="+mj-lt"/>
                <a:ea typeface="+mj-ea"/>
                <a:cs typeface="+mj-cs"/>
              </a:rPr>
              <a:t>IPSC</a:t>
            </a:r>
            <a:endParaRPr kumimoji="0" lang="de-DE" sz="3800" b="1" i="0" u="none" strike="noStrike" kern="1200" cap="small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1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Martin Hummer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Österreichischer Meister – Senioren </a:t>
            </a:r>
            <a:r>
              <a:rPr lang="de-DE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Production</a:t>
            </a: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 </a:t>
            </a:r>
            <a:r>
              <a:rPr lang="de-DE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Optic</a:t>
            </a: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 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OÖ Landesmeister – Team </a:t>
            </a:r>
            <a:r>
              <a:rPr lang="de-DE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Production</a:t>
            </a: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 </a:t>
            </a:r>
            <a:r>
              <a:rPr lang="de-DE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Optic</a:t>
            </a: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4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Rupi </a:t>
            </a:r>
            <a:r>
              <a:rPr lang="de-DE" sz="1800" b="1" dirty="0" err="1">
                <a:solidFill>
                  <a:srgbClr val="F20019"/>
                </a:solidFill>
                <a:latin typeface="Arial" panose="020B0604020202020204" pitchFamily="34" charset="0"/>
              </a:rPr>
              <a:t>Klösch</a:t>
            </a:r>
            <a:endParaRPr lang="de-DE" sz="1800" b="1" dirty="0">
              <a:solidFill>
                <a:srgbClr val="F20019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Österreichischer Meister –  Team Open</a:t>
            </a:r>
          </a:p>
          <a:p>
            <a:pPr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OÖ Landesmeister – Team Classic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4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 Chen Shang Tun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Staatsmeister- Team </a:t>
            </a:r>
            <a:r>
              <a:rPr lang="de-DE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Production</a:t>
            </a: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 </a:t>
            </a:r>
            <a:r>
              <a:rPr lang="de-DE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Optic</a:t>
            </a:r>
            <a:endParaRPr lang="de-DE" sz="14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 Stefan </a:t>
            </a:r>
            <a:r>
              <a:rPr lang="de-DE" sz="1800" b="1" dirty="0" err="1">
                <a:solidFill>
                  <a:srgbClr val="F20019"/>
                </a:solidFill>
                <a:latin typeface="Arial" panose="020B0604020202020204" pitchFamily="34" charset="0"/>
              </a:rPr>
              <a:t>Dörsch</a:t>
            </a:r>
            <a:endParaRPr lang="de-DE" sz="1800" b="1" dirty="0">
              <a:solidFill>
                <a:srgbClr val="F20019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Staatsmeister – Team </a:t>
            </a:r>
            <a:r>
              <a:rPr lang="de-DE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Production</a:t>
            </a: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 </a:t>
            </a:r>
            <a:r>
              <a:rPr lang="de-DE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Optic</a:t>
            </a:r>
            <a:endParaRPr lang="de-DE" sz="14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de-DE" sz="20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de-AT" sz="2000" b="1" dirty="0">
              <a:solidFill>
                <a:srgbClr val="F20019"/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e-DE" sz="800" b="1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291D89DD-B236-0258-6CE6-DB813AD1EA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25" y="37131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80269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E3EAE0-4CC0-4674-DAF0-0148F1F103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>
            <a:extLst>
              <a:ext uri="{FF2B5EF4-FFF2-40B4-BE49-F238E27FC236}">
                <a16:creationId xmlns:a16="http://schemas.microsoft.com/office/drawing/2014/main" id="{8AE31EAA-BB46-1244-7A9F-B8C0A49445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109" t="187" r="13109" b="1498"/>
          <a:stretch>
            <a:fillRect/>
          </a:stretch>
        </p:blipFill>
        <p:spPr>
          <a:xfrm>
            <a:off x="-652974" y="2363371"/>
            <a:ext cx="4571679" cy="4494629"/>
          </a:xfrm>
          <a:prstGeom prst="rect">
            <a:avLst/>
          </a:prstGeom>
        </p:spPr>
      </p:pic>
      <p:sp>
        <p:nvSpPr>
          <p:cNvPr id="3" name="Untertitel 2">
            <a:extLst>
              <a:ext uri="{FF2B5EF4-FFF2-40B4-BE49-F238E27FC236}">
                <a16:creationId xmlns:a16="http://schemas.microsoft.com/office/drawing/2014/main" id="{E143F0BA-14E7-9CBD-1C2D-9242926B33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95255" y="523402"/>
            <a:ext cx="9144000" cy="5811195"/>
          </a:xfrm>
        </p:spPr>
        <p:txBody>
          <a:bodyPr>
            <a:normAutofit/>
          </a:bodyPr>
          <a:lstStyle/>
          <a:p>
            <a:r>
              <a:rPr lang="de-DE" sz="3800" b="1" cap="small" spc="250" dirty="0">
                <a:solidFill>
                  <a:srgbClr val="4D4D4D"/>
                </a:solidFill>
                <a:latin typeface="+mj-lt"/>
                <a:ea typeface="+mj-ea"/>
                <a:cs typeface="+mj-cs"/>
              </a:rPr>
              <a:t>IPSC</a:t>
            </a:r>
            <a:endParaRPr kumimoji="0" lang="de-DE" sz="3800" b="1" i="0" u="none" strike="noStrike" kern="1200" cap="small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1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 Klaus </a:t>
            </a:r>
            <a:r>
              <a:rPr lang="de-DE" sz="1800" b="1" dirty="0" err="1">
                <a:solidFill>
                  <a:srgbClr val="F20019"/>
                </a:solidFill>
                <a:latin typeface="Arial" panose="020B0604020202020204" pitchFamily="34" charset="0"/>
              </a:rPr>
              <a:t>Hörmanseder</a:t>
            </a:r>
            <a:endParaRPr lang="de-DE" sz="1800" b="1" dirty="0">
              <a:solidFill>
                <a:srgbClr val="F20019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Österreichischer Meister – Shotgun</a:t>
            </a:r>
          </a:p>
          <a:p>
            <a:pPr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OÖ Landesmeister – Standard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800" b="1" dirty="0">
              <a:solidFill>
                <a:srgbClr val="F20019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Michael Hain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Österreichischer Meister – Shotgun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 Patrik Schiffer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Österreichischer Meister – Shotgun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Matthias Mayr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Österreichischer Meister – Shotgun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de-DE" sz="20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de-AT" sz="2000" b="1" dirty="0">
              <a:solidFill>
                <a:srgbClr val="F20019"/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e-DE" sz="800" b="1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20BE12A1-DEC5-32D9-8D23-9AF57FB9EA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25" y="37131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87917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A55E30-852D-652C-2C5C-B0AD8D29CD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>
            <a:extLst>
              <a:ext uri="{FF2B5EF4-FFF2-40B4-BE49-F238E27FC236}">
                <a16:creationId xmlns:a16="http://schemas.microsoft.com/office/drawing/2014/main" id="{4ACBAF8B-036B-F5F7-3F02-1A862B2BC4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109" t="187" r="13109" b="1498"/>
          <a:stretch>
            <a:fillRect/>
          </a:stretch>
        </p:blipFill>
        <p:spPr>
          <a:xfrm>
            <a:off x="-652974" y="2363371"/>
            <a:ext cx="4571679" cy="4494629"/>
          </a:xfrm>
          <a:prstGeom prst="rect">
            <a:avLst/>
          </a:prstGeom>
        </p:spPr>
      </p:pic>
      <p:sp>
        <p:nvSpPr>
          <p:cNvPr id="3" name="Untertitel 2">
            <a:extLst>
              <a:ext uri="{FF2B5EF4-FFF2-40B4-BE49-F238E27FC236}">
                <a16:creationId xmlns:a16="http://schemas.microsoft.com/office/drawing/2014/main" id="{7E68AFB6-0F9C-0258-46DB-9A334B971C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95255" y="523402"/>
            <a:ext cx="9144000" cy="5811195"/>
          </a:xfrm>
        </p:spPr>
        <p:txBody>
          <a:bodyPr>
            <a:normAutofit/>
          </a:bodyPr>
          <a:lstStyle/>
          <a:p>
            <a:r>
              <a:rPr lang="de-DE" sz="3800" b="1" cap="small" spc="250" dirty="0">
                <a:solidFill>
                  <a:srgbClr val="4D4D4D"/>
                </a:solidFill>
                <a:latin typeface="+mj-lt"/>
                <a:ea typeface="+mj-ea"/>
                <a:cs typeface="+mj-cs"/>
              </a:rPr>
              <a:t>IPSC</a:t>
            </a:r>
            <a:endParaRPr kumimoji="0" lang="de-DE" sz="3800" b="1" i="0" u="none" strike="noStrike" kern="1200" cap="small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1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Günther </a:t>
            </a:r>
            <a:r>
              <a:rPr lang="de-DE" sz="1800" b="1" dirty="0" err="1">
                <a:solidFill>
                  <a:srgbClr val="F20019"/>
                </a:solidFill>
                <a:latin typeface="Arial" panose="020B0604020202020204" pitchFamily="34" charset="0"/>
              </a:rPr>
              <a:t>Kreiml</a:t>
            </a:r>
            <a:endParaRPr lang="de-DE" sz="1800" b="1" dirty="0">
              <a:solidFill>
                <a:srgbClr val="F20019"/>
              </a:solidFill>
              <a:latin typeface="Arial" panose="020B0604020202020204" pitchFamily="34" charset="0"/>
            </a:endParaRPr>
          </a:p>
          <a:p>
            <a:pPr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OÖ Landesmeister – Open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800" b="1" dirty="0">
              <a:solidFill>
                <a:srgbClr val="F20019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Nick </a:t>
            </a:r>
            <a:r>
              <a:rPr lang="de-DE" sz="1800" b="1" dirty="0" err="1">
                <a:solidFill>
                  <a:srgbClr val="F20019"/>
                </a:solidFill>
                <a:latin typeface="Arial" panose="020B0604020202020204" pitchFamily="34" charset="0"/>
              </a:rPr>
              <a:t>Otruba</a:t>
            </a:r>
            <a:endParaRPr lang="de-DE" sz="1800" b="1" dirty="0">
              <a:solidFill>
                <a:srgbClr val="F20019"/>
              </a:solidFill>
              <a:latin typeface="Arial" panose="020B0604020202020204" pitchFamily="34" charset="0"/>
            </a:endParaRPr>
          </a:p>
          <a:p>
            <a:pPr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OÖ Landesmeister – </a:t>
            </a:r>
            <a:r>
              <a:rPr lang="de-DE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Production</a:t>
            </a: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 </a:t>
            </a:r>
            <a:r>
              <a:rPr lang="de-DE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Optic</a:t>
            </a: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 Andreas Oriol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OÖ Landesmeister – </a:t>
            </a:r>
            <a:r>
              <a:rPr lang="de-DE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Production</a:t>
            </a: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Sophie Gross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OÖ Landesmeister – Standard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Johann </a:t>
            </a:r>
            <a:r>
              <a:rPr lang="de-DE" sz="1800" b="1" dirty="0" err="1">
                <a:solidFill>
                  <a:srgbClr val="F20019"/>
                </a:solidFill>
                <a:latin typeface="Arial" panose="020B0604020202020204" pitchFamily="34" charset="0"/>
              </a:rPr>
              <a:t>Baminger</a:t>
            </a:r>
            <a:endParaRPr lang="de-DE" sz="1800" b="1" dirty="0">
              <a:solidFill>
                <a:srgbClr val="F20019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OÖ Landesmeister –  Team </a:t>
            </a:r>
            <a:r>
              <a:rPr lang="de-DE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Production</a:t>
            </a: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 </a:t>
            </a:r>
            <a:r>
              <a:rPr lang="de-DE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Optic</a:t>
            </a: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de-DE" sz="20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de-AT" sz="2000" b="1" dirty="0">
              <a:solidFill>
                <a:srgbClr val="F20019"/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e-DE" sz="800" b="1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7BEA526A-8136-C200-0ADA-411024FADF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25" y="37131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64126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A1C9D7-842C-765B-F1F1-347D92EB9A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>
            <a:extLst>
              <a:ext uri="{FF2B5EF4-FFF2-40B4-BE49-F238E27FC236}">
                <a16:creationId xmlns:a16="http://schemas.microsoft.com/office/drawing/2014/main" id="{BD6F5DAC-4AB1-346D-F117-A204B8E4AF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109" t="187" r="13109" b="1498"/>
          <a:stretch>
            <a:fillRect/>
          </a:stretch>
        </p:blipFill>
        <p:spPr>
          <a:xfrm>
            <a:off x="-652974" y="2363371"/>
            <a:ext cx="4571679" cy="4494629"/>
          </a:xfrm>
          <a:prstGeom prst="rect">
            <a:avLst/>
          </a:prstGeom>
        </p:spPr>
      </p:pic>
      <p:sp>
        <p:nvSpPr>
          <p:cNvPr id="3" name="Untertitel 2">
            <a:extLst>
              <a:ext uri="{FF2B5EF4-FFF2-40B4-BE49-F238E27FC236}">
                <a16:creationId xmlns:a16="http://schemas.microsoft.com/office/drawing/2014/main" id="{6135D7AB-3271-0BB2-94A9-965B311B26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95255" y="523402"/>
            <a:ext cx="9144000" cy="5811195"/>
          </a:xfrm>
        </p:spPr>
        <p:txBody>
          <a:bodyPr>
            <a:normAutofit/>
          </a:bodyPr>
          <a:lstStyle/>
          <a:p>
            <a:r>
              <a:rPr lang="de-DE" sz="3800" b="1" cap="small" spc="250" dirty="0">
                <a:solidFill>
                  <a:srgbClr val="4D4D4D"/>
                </a:solidFill>
                <a:latin typeface="+mj-lt"/>
                <a:ea typeface="+mj-ea"/>
                <a:cs typeface="+mj-cs"/>
              </a:rPr>
              <a:t>IPSC</a:t>
            </a:r>
            <a:endParaRPr kumimoji="0" lang="de-DE" sz="3800" b="1" i="0" u="none" strike="noStrike" kern="1200" cap="small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1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Manfred Winkler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OÖ Landesmeister –  S-Senioren </a:t>
            </a:r>
            <a:r>
              <a:rPr lang="de-DE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Production</a:t>
            </a: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9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Franz Berger</a:t>
            </a:r>
          </a:p>
          <a:p>
            <a:pPr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OÖ Landesmeister –  S-Senioren </a:t>
            </a:r>
            <a:r>
              <a:rPr lang="de-DE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Production</a:t>
            </a: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9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Manuel Strasser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OÖ Landesmeister –  Team </a:t>
            </a:r>
            <a:r>
              <a:rPr lang="de-DE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Production</a:t>
            </a: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9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Mathias Kepplinger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OÖ Landesmeister –  Team </a:t>
            </a:r>
            <a:r>
              <a:rPr lang="de-DE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Production</a:t>
            </a: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9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Walter </a:t>
            </a:r>
            <a:r>
              <a:rPr lang="de-DE" sz="1800" b="1" dirty="0" err="1">
                <a:solidFill>
                  <a:srgbClr val="F20019"/>
                </a:solidFill>
                <a:latin typeface="Arial" panose="020B0604020202020204" pitchFamily="34" charset="0"/>
              </a:rPr>
              <a:t>Hocholdinger</a:t>
            </a:r>
            <a:endParaRPr lang="de-DE" sz="1800" b="1" dirty="0">
              <a:solidFill>
                <a:srgbClr val="F20019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OÖ Landesmeister –  Team </a:t>
            </a:r>
            <a:r>
              <a:rPr lang="de-DE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Production</a:t>
            </a: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de-DE" sz="20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de-AT" sz="2000" b="1" dirty="0">
              <a:solidFill>
                <a:srgbClr val="F20019"/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e-DE" sz="800" b="1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33FD2666-94E3-8038-F9BC-AFB3630A72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25" y="37131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3319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D168B7-680F-AB49-9883-4E7E2C9312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>
            <a:extLst>
              <a:ext uri="{FF2B5EF4-FFF2-40B4-BE49-F238E27FC236}">
                <a16:creationId xmlns:a16="http://schemas.microsoft.com/office/drawing/2014/main" id="{D59E8A36-19AE-5C3F-5F06-9316305492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109" t="187" r="13109" b="1498"/>
          <a:stretch>
            <a:fillRect/>
          </a:stretch>
        </p:blipFill>
        <p:spPr>
          <a:xfrm>
            <a:off x="-652974" y="2363371"/>
            <a:ext cx="4571679" cy="4494629"/>
          </a:xfrm>
          <a:prstGeom prst="rect">
            <a:avLst/>
          </a:prstGeom>
        </p:spPr>
      </p:pic>
      <p:sp>
        <p:nvSpPr>
          <p:cNvPr id="3" name="Untertitel 2">
            <a:extLst>
              <a:ext uri="{FF2B5EF4-FFF2-40B4-BE49-F238E27FC236}">
                <a16:creationId xmlns:a16="http://schemas.microsoft.com/office/drawing/2014/main" id="{F153166C-0673-D79B-49AF-AA2BB335E9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95255" y="523402"/>
            <a:ext cx="9144000" cy="5811195"/>
          </a:xfrm>
        </p:spPr>
        <p:txBody>
          <a:bodyPr>
            <a:normAutofit/>
          </a:bodyPr>
          <a:lstStyle/>
          <a:p>
            <a:r>
              <a:rPr lang="de-DE" sz="3800" b="1" cap="small" spc="250" dirty="0">
                <a:solidFill>
                  <a:srgbClr val="4D4D4D"/>
                </a:solidFill>
                <a:latin typeface="+mj-lt"/>
                <a:ea typeface="+mj-ea"/>
                <a:cs typeface="+mj-cs"/>
              </a:rPr>
              <a:t>IPSC</a:t>
            </a:r>
            <a:endParaRPr kumimoji="0" lang="de-DE" sz="3800" b="1" i="0" u="none" strike="noStrike" kern="1200" cap="small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1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Thomas Birner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OÖ Landesmeister –  Team Classic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9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Stefan Langthaler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OÖ Landesmeister –  Team Classic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9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Elias Sixt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OÖ Landesmeister –  Team Open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9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Michael Pachner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OÖ Landesmeister –  Team Open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9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Christian Mayr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OÖ Landesmeister –  Team Open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de-DE" sz="20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de-AT" sz="2000" b="1" dirty="0">
              <a:solidFill>
                <a:srgbClr val="F20019"/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e-DE" sz="800" b="1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FE535FFB-60DE-0BA5-E8B9-94CD303AE0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25" y="37131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63787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C6C97B-B6BB-64E3-17AE-EDF5C66DA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>
            <a:extLst>
              <a:ext uri="{FF2B5EF4-FFF2-40B4-BE49-F238E27FC236}">
                <a16:creationId xmlns:a16="http://schemas.microsoft.com/office/drawing/2014/main" id="{395F2A7C-256A-6312-8559-EBAA15B953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109" t="187" r="13109" b="1498"/>
          <a:stretch>
            <a:fillRect/>
          </a:stretch>
        </p:blipFill>
        <p:spPr>
          <a:xfrm>
            <a:off x="-652974" y="2363371"/>
            <a:ext cx="4571679" cy="4494629"/>
          </a:xfrm>
          <a:prstGeom prst="rect">
            <a:avLst/>
          </a:prstGeom>
        </p:spPr>
      </p:pic>
      <p:sp>
        <p:nvSpPr>
          <p:cNvPr id="3" name="Untertitel 2">
            <a:extLst>
              <a:ext uri="{FF2B5EF4-FFF2-40B4-BE49-F238E27FC236}">
                <a16:creationId xmlns:a16="http://schemas.microsoft.com/office/drawing/2014/main" id="{4E132573-5E79-DFB4-32B6-B49321AECA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95255" y="523402"/>
            <a:ext cx="9144000" cy="5811195"/>
          </a:xfrm>
        </p:spPr>
        <p:txBody>
          <a:bodyPr>
            <a:normAutofit/>
          </a:bodyPr>
          <a:lstStyle/>
          <a:p>
            <a:r>
              <a:rPr lang="de-DE" sz="3800" b="1" cap="small" spc="250" dirty="0">
                <a:solidFill>
                  <a:srgbClr val="4D4D4D"/>
                </a:solidFill>
                <a:latin typeface="+mj-lt"/>
                <a:ea typeface="+mj-ea"/>
                <a:cs typeface="+mj-cs"/>
              </a:rPr>
              <a:t>IPSC</a:t>
            </a:r>
            <a:endParaRPr kumimoji="0" lang="de-DE" sz="3800" b="1" i="0" u="none" strike="noStrike" kern="1200" cap="small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1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Stefan Schwarz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OÖ Landesmeister –  S-Senioren </a:t>
            </a:r>
            <a:r>
              <a:rPr lang="de-DE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Production</a:t>
            </a:r>
            <a:endParaRPr lang="de-DE" sz="9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Thomas Birner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OÖ Landesmeister –  S-Senioren </a:t>
            </a:r>
            <a:r>
              <a:rPr lang="de-DE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Production</a:t>
            </a:r>
            <a:endParaRPr lang="de-DE" sz="9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900" b="1" dirty="0">
              <a:solidFill>
                <a:srgbClr val="F20019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Manuel </a:t>
            </a:r>
            <a:r>
              <a:rPr lang="de-DE" sz="1800" b="1" dirty="0" err="1">
                <a:solidFill>
                  <a:srgbClr val="F20019"/>
                </a:solidFill>
                <a:latin typeface="Arial" panose="020B0604020202020204" pitchFamily="34" charset="0"/>
              </a:rPr>
              <a:t>Stogmeyer</a:t>
            </a: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,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OÖ Landesmeister –  PCC Team</a:t>
            </a:r>
            <a:endParaRPr lang="de-DE" sz="9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900" b="1" dirty="0">
              <a:solidFill>
                <a:srgbClr val="F20019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Franz Danzer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OÖ Landesmeister –  </a:t>
            </a:r>
            <a:r>
              <a:rPr lang="de-DE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SSen</a:t>
            </a: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 PCC Team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9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Christian Sikora,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OÖ Landesmeister –  S-Senioren Standard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de-DE" sz="20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de-AT" sz="2000" b="1" dirty="0">
              <a:solidFill>
                <a:srgbClr val="F20019"/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e-DE" sz="800" b="1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421D1D66-3D87-BAEA-B9F4-F08BA20669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25" y="37131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1326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7418EC-B364-2F21-50EF-287A25070E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>
            <a:extLst>
              <a:ext uri="{FF2B5EF4-FFF2-40B4-BE49-F238E27FC236}">
                <a16:creationId xmlns:a16="http://schemas.microsoft.com/office/drawing/2014/main" id="{857F51D9-A366-DC7D-4583-A3FC0FB2FC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79075" y="696284"/>
            <a:ext cx="9144000" cy="5465431"/>
          </a:xfrm>
        </p:spPr>
        <p:txBody>
          <a:bodyPr>
            <a:normAutofit lnSpcReduction="10000"/>
          </a:bodyPr>
          <a:lstStyle/>
          <a:p>
            <a:r>
              <a:rPr lang="de-DE" sz="3600" b="1" spc="250" dirty="0">
                <a:solidFill>
                  <a:srgbClr val="F20019"/>
                </a:solidFill>
                <a:latin typeface="+mj-lt"/>
                <a:ea typeface="+mj-ea"/>
                <a:cs typeface="+mj-cs"/>
              </a:rPr>
              <a:t>S</a:t>
            </a:r>
            <a:r>
              <a:rPr lang="de-DE" sz="3200" b="1" spc="250" dirty="0">
                <a:solidFill>
                  <a:srgbClr val="F20019"/>
                </a:solidFill>
                <a:latin typeface="+mj-lt"/>
                <a:ea typeface="+mj-ea"/>
                <a:cs typeface="+mj-cs"/>
              </a:rPr>
              <a:t>KEET</a:t>
            </a: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800" b="1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b="1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ÖM ASK | Junioren</a:t>
            </a:r>
          </a:p>
          <a:p>
            <a:pPr marL="0" marR="0" lvl="0" indent="0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b="1" i="0" u="none" strike="noStrike" kern="1200" cap="none" spc="0" normalizeH="0" baseline="0" noProof="0" dirty="0">
                <a:ln>
                  <a:noFill/>
                </a:ln>
                <a:solidFill>
                  <a:srgbClr val="F2001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Konstantin </a:t>
            </a:r>
            <a:r>
              <a:rPr kumimoji="0" lang="de-DE" b="1" i="0" u="none" strike="noStrike" kern="1200" cap="none" spc="0" normalizeH="0" baseline="0" noProof="0" dirty="0" err="1">
                <a:ln>
                  <a:noFill/>
                </a:ln>
                <a:solidFill>
                  <a:srgbClr val="F2001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Bandat</a:t>
            </a:r>
            <a:endParaRPr kumimoji="0" lang="de-DE" b="1" i="0" u="none" strike="noStrike" kern="1200" cap="none" spc="0" normalizeH="0" baseline="0" noProof="0" dirty="0">
              <a:ln>
                <a:noFill/>
              </a:ln>
              <a:solidFill>
                <a:srgbClr val="F2001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800" b="1" i="0" u="none" strike="noStrike" kern="1200" cap="none" spc="0" normalizeH="0" baseline="0" noProof="0" dirty="0">
              <a:ln>
                <a:noFill/>
              </a:ln>
              <a:solidFill>
                <a:srgbClr val="F2001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b="1" dirty="0">
                <a:solidFill>
                  <a:srgbClr val="4D4D4D"/>
                </a:solidFill>
                <a:latin typeface="Arial" panose="020B0604020202020204" pitchFamily="34" charset="0"/>
              </a:rPr>
              <a:t>LM ASK | Allgemeine Klasse</a:t>
            </a:r>
          </a:p>
          <a:p>
            <a:pPr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b="1" dirty="0">
                <a:solidFill>
                  <a:srgbClr val="F20019"/>
                </a:solidFill>
                <a:latin typeface="Arial" panose="020B0604020202020204" pitchFamily="34" charset="0"/>
              </a:rPr>
              <a:t>Philipp Pongratz	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b="1" dirty="0">
                <a:solidFill>
                  <a:srgbClr val="4D4D4D"/>
                </a:solidFill>
                <a:latin typeface="Arial" panose="020B0604020202020204" pitchFamily="34" charset="0"/>
              </a:rPr>
              <a:t>ÖM ASK | Senioren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b="1" dirty="0">
                <a:solidFill>
                  <a:srgbClr val="F20019"/>
                </a:solidFill>
                <a:latin typeface="Arial" panose="020B0604020202020204" pitchFamily="34" charset="0"/>
              </a:rPr>
              <a:t>Peter Wimmer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800" b="1" dirty="0">
              <a:solidFill>
                <a:srgbClr val="F20019"/>
              </a:solidFill>
              <a:latin typeface="Arial" panose="020B0604020202020204" pitchFamily="34" charset="0"/>
            </a:endParaRPr>
          </a:p>
          <a:p>
            <a:pPr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b="1" dirty="0">
                <a:solidFill>
                  <a:srgbClr val="4D4D4D"/>
                </a:solidFill>
                <a:latin typeface="Arial" panose="020B0604020202020204" pitchFamily="34" charset="0"/>
              </a:rPr>
              <a:t>LM OSK | Allgemeine Klasse</a:t>
            </a:r>
          </a:p>
          <a:p>
            <a:pPr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b="1" dirty="0">
                <a:solidFill>
                  <a:srgbClr val="F20019"/>
                </a:solidFill>
                <a:latin typeface="Arial" panose="020B0604020202020204" pitchFamily="34" charset="0"/>
              </a:rPr>
              <a:t>Johannes An der Lahn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800" b="1" dirty="0">
              <a:solidFill>
                <a:srgbClr val="F20019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b="1" dirty="0">
                <a:solidFill>
                  <a:srgbClr val="4D4D4D"/>
                </a:solidFill>
                <a:latin typeface="Arial" panose="020B0604020202020204" pitchFamily="34" charset="0"/>
              </a:rPr>
              <a:t>ÖM ASK | Senioren</a:t>
            </a:r>
          </a:p>
          <a:p>
            <a:pPr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b="1" dirty="0">
                <a:solidFill>
                  <a:srgbClr val="F20019"/>
                </a:solidFill>
                <a:latin typeface="Arial" panose="020B0604020202020204" pitchFamily="34" charset="0"/>
              </a:rPr>
              <a:t>Josef </a:t>
            </a:r>
            <a:r>
              <a:rPr lang="de-DE" b="1" dirty="0" err="1">
                <a:solidFill>
                  <a:srgbClr val="F20019"/>
                </a:solidFill>
                <a:latin typeface="Arial" panose="020B0604020202020204" pitchFamily="34" charset="0"/>
              </a:rPr>
              <a:t>Offenhuber</a:t>
            </a:r>
            <a:endParaRPr lang="de-DE" sz="3200" dirty="0"/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1C1DAD21-88D5-0837-FD24-1361934A39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25" y="37131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E1EA8314-0BD2-9A4F-83D9-4EB3D891FD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109" t="187" r="13109" b="1498"/>
          <a:stretch>
            <a:fillRect/>
          </a:stretch>
        </p:blipFill>
        <p:spPr>
          <a:xfrm>
            <a:off x="-652974" y="2363371"/>
            <a:ext cx="4571679" cy="4494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7855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82FA7C-0676-4D82-A5FB-98FE5B1F5C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>
            <a:extLst>
              <a:ext uri="{FF2B5EF4-FFF2-40B4-BE49-F238E27FC236}">
                <a16:creationId xmlns:a16="http://schemas.microsoft.com/office/drawing/2014/main" id="{4A4141D2-9630-1A51-6569-C44878B595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109" t="187" r="13109" b="1498"/>
          <a:stretch>
            <a:fillRect/>
          </a:stretch>
        </p:blipFill>
        <p:spPr>
          <a:xfrm>
            <a:off x="-652974" y="2363371"/>
            <a:ext cx="4571679" cy="4494629"/>
          </a:xfrm>
          <a:prstGeom prst="rect">
            <a:avLst/>
          </a:prstGeom>
        </p:spPr>
      </p:pic>
      <p:sp>
        <p:nvSpPr>
          <p:cNvPr id="3" name="Untertitel 2">
            <a:extLst>
              <a:ext uri="{FF2B5EF4-FFF2-40B4-BE49-F238E27FC236}">
                <a16:creationId xmlns:a16="http://schemas.microsoft.com/office/drawing/2014/main" id="{22F15FA4-5023-D43A-A6B7-6D7F5326C8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79075" y="696284"/>
            <a:ext cx="9144000" cy="5465431"/>
          </a:xfrm>
        </p:spPr>
        <p:txBody>
          <a:bodyPr>
            <a:normAutofit fontScale="92500" lnSpcReduction="20000"/>
          </a:bodyPr>
          <a:lstStyle/>
          <a:p>
            <a:r>
              <a:rPr lang="de-DE" sz="3600" b="1" spc="250" dirty="0">
                <a:solidFill>
                  <a:srgbClr val="F20019"/>
                </a:solidFill>
                <a:latin typeface="+mj-lt"/>
                <a:ea typeface="+mj-ea"/>
                <a:cs typeface="+mj-cs"/>
              </a:rPr>
              <a:t>T</a:t>
            </a:r>
            <a:r>
              <a:rPr lang="de-DE" sz="3200" b="1" spc="250" dirty="0">
                <a:solidFill>
                  <a:srgbClr val="F20019"/>
                </a:solidFill>
                <a:latin typeface="+mj-lt"/>
                <a:ea typeface="+mj-ea"/>
                <a:cs typeface="+mj-cs"/>
              </a:rPr>
              <a:t>RAP</a:t>
            </a: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800" b="1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b="1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LM UT | Allgemeine Klasse</a:t>
            </a:r>
          </a:p>
          <a:p>
            <a:pPr marL="0" marR="0" lvl="0" indent="0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b="1" i="0" u="none" strike="noStrike" kern="1200" cap="none" spc="0" normalizeH="0" baseline="0" noProof="0" dirty="0">
                <a:ln>
                  <a:noFill/>
                </a:ln>
                <a:solidFill>
                  <a:srgbClr val="F2001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Thomas Pichler</a:t>
            </a:r>
          </a:p>
          <a:p>
            <a:pPr marL="0" marR="0" lvl="0" indent="0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800" b="1" i="0" u="none" strike="noStrike" kern="1200" cap="none" spc="0" normalizeH="0" baseline="0" noProof="0" dirty="0">
              <a:ln>
                <a:noFill/>
              </a:ln>
              <a:solidFill>
                <a:srgbClr val="F2001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b="1" dirty="0">
                <a:solidFill>
                  <a:srgbClr val="4D4D4D"/>
                </a:solidFill>
                <a:latin typeface="Arial" panose="020B0604020202020204" pitchFamily="34" charset="0"/>
              </a:rPr>
              <a:t>LM UT | Team</a:t>
            </a:r>
          </a:p>
          <a:p>
            <a:pPr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en-US" b="1" dirty="0">
                <a:solidFill>
                  <a:srgbClr val="F20019"/>
                </a:solidFill>
                <a:latin typeface="Arial" panose="020B0604020202020204" pitchFamily="34" charset="0"/>
              </a:rPr>
              <a:t>Armin Royder; Christian </a:t>
            </a:r>
            <a:r>
              <a:rPr lang="en-US" b="1" dirty="0" err="1">
                <a:solidFill>
                  <a:srgbClr val="F20019"/>
                </a:solidFill>
                <a:latin typeface="Arial" panose="020B0604020202020204" pitchFamily="34" charset="0"/>
              </a:rPr>
              <a:t>Hanl</a:t>
            </a:r>
            <a:r>
              <a:rPr lang="en-US" b="1" dirty="0">
                <a:solidFill>
                  <a:srgbClr val="F20019"/>
                </a:solidFill>
                <a:latin typeface="Arial" panose="020B0604020202020204" pitchFamily="34" charset="0"/>
              </a:rPr>
              <a:t>;  Thomas Pichler</a:t>
            </a:r>
            <a:r>
              <a:rPr lang="de-DE" b="1" dirty="0">
                <a:solidFill>
                  <a:srgbClr val="F20019"/>
                </a:solidFill>
                <a:latin typeface="Arial" panose="020B0604020202020204" pitchFamily="34" charset="0"/>
              </a:rPr>
              <a:t>	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b="1" dirty="0">
                <a:solidFill>
                  <a:srgbClr val="4D4D4D"/>
                </a:solidFill>
                <a:latin typeface="Arial" panose="020B0604020202020204" pitchFamily="34" charset="0"/>
              </a:rPr>
              <a:t>LM AAT | Allgemeine Klasse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b="1" dirty="0">
                <a:solidFill>
                  <a:srgbClr val="F20019"/>
                </a:solidFill>
                <a:latin typeface="Arial" panose="020B0604020202020204" pitchFamily="34" charset="0"/>
              </a:rPr>
              <a:t>Thomas Pichler</a:t>
            </a: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e-DE" sz="800" b="1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LM AAT | Senioren 1</a:t>
            </a: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F2001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Josef Peterseil</a:t>
            </a: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e-DE" sz="800" b="1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LM AAT | Senioren 2</a:t>
            </a:r>
          </a:p>
          <a:p>
            <a:pPr fontAlgn="t">
              <a:lnSpc>
                <a:spcPct val="110000"/>
              </a:lnSpc>
              <a:spcBef>
                <a:spcPts val="400"/>
              </a:spcBef>
              <a:defRPr/>
            </a:pPr>
            <a:r>
              <a:rPr lang="de-AT" b="1" dirty="0">
                <a:solidFill>
                  <a:srgbClr val="F20019"/>
                </a:solidFill>
                <a:latin typeface="Arial" panose="020B0604020202020204" pitchFamily="34" charset="0"/>
              </a:rPr>
              <a:t>Bernhard </a:t>
            </a:r>
            <a:r>
              <a:rPr lang="de-AT" b="1" dirty="0" err="1">
                <a:solidFill>
                  <a:srgbClr val="F20019"/>
                </a:solidFill>
                <a:latin typeface="Arial" panose="020B0604020202020204" pitchFamily="34" charset="0"/>
              </a:rPr>
              <a:t>Fierlinger</a:t>
            </a:r>
            <a:endParaRPr lang="de-AT" b="1" dirty="0">
              <a:solidFill>
                <a:srgbClr val="F20019"/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e-DE" sz="800" b="1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LM AAT | Team</a:t>
            </a:r>
          </a:p>
          <a:p>
            <a:pPr marL="0" marR="0" lvl="0" indent="0" algn="ctr" defTabSz="914400" rtl="0" eaLnBrk="1" fontAlgn="t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F2001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Thomas Pichler; Franz Hauser; Charlie </a:t>
            </a: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2001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Möstl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srgbClr val="F2001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D9DCF661-7F2D-800C-FE9F-0D3BF20C8A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25" y="37131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7263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1E2535-2B41-C648-A290-6BE8C670EC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>
            <a:extLst>
              <a:ext uri="{FF2B5EF4-FFF2-40B4-BE49-F238E27FC236}">
                <a16:creationId xmlns:a16="http://schemas.microsoft.com/office/drawing/2014/main" id="{8E0C6363-6C40-E411-231B-A9C827EF30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109" t="187" r="13109" b="1498"/>
          <a:stretch>
            <a:fillRect/>
          </a:stretch>
        </p:blipFill>
        <p:spPr>
          <a:xfrm>
            <a:off x="-652974" y="2363371"/>
            <a:ext cx="4571679" cy="4494629"/>
          </a:xfrm>
          <a:prstGeom prst="rect">
            <a:avLst/>
          </a:prstGeom>
        </p:spPr>
      </p:pic>
      <p:sp>
        <p:nvSpPr>
          <p:cNvPr id="3" name="Untertitel 2">
            <a:extLst>
              <a:ext uri="{FF2B5EF4-FFF2-40B4-BE49-F238E27FC236}">
                <a16:creationId xmlns:a16="http://schemas.microsoft.com/office/drawing/2014/main" id="{CD700CEF-88D0-3420-FE77-45F187C73E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79075" y="696284"/>
            <a:ext cx="9144000" cy="5465431"/>
          </a:xfrm>
        </p:spPr>
        <p:txBody>
          <a:bodyPr>
            <a:normAutofit/>
          </a:bodyPr>
          <a:lstStyle/>
          <a:p>
            <a:r>
              <a:rPr lang="de-DE" sz="3200" b="1" cap="small" spc="250" dirty="0">
                <a:solidFill>
                  <a:srgbClr val="F20019"/>
                </a:solidFill>
                <a:latin typeface="+mj-lt"/>
                <a:ea typeface="+mj-ea"/>
                <a:cs typeface="+mj-cs"/>
              </a:rPr>
              <a:t>Trap</a:t>
            </a: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800" b="1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b="1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LM AUT | Allgemeine Klasse</a:t>
            </a:r>
          </a:p>
          <a:p>
            <a:pPr marL="0" marR="0" lvl="0" indent="0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b="1" i="0" u="none" strike="noStrike" kern="1200" cap="none" spc="0" normalizeH="0" baseline="0" noProof="0" dirty="0">
                <a:ln>
                  <a:noFill/>
                </a:ln>
                <a:solidFill>
                  <a:srgbClr val="F2001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Franz Hauser</a:t>
            </a:r>
          </a:p>
          <a:p>
            <a:pPr marL="0" marR="0" lvl="0" indent="0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800" b="1" i="0" u="none" strike="noStrike" kern="1200" cap="none" spc="0" normalizeH="0" baseline="0" noProof="0" dirty="0">
              <a:ln>
                <a:noFill/>
              </a:ln>
              <a:solidFill>
                <a:srgbClr val="F2001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LM AUT | Senioren 2</a:t>
            </a:r>
          </a:p>
          <a:p>
            <a:pPr fontAlgn="t">
              <a:lnSpc>
                <a:spcPct val="110000"/>
              </a:lnSpc>
              <a:spcBef>
                <a:spcPts val="400"/>
              </a:spcBef>
              <a:defRPr/>
            </a:pPr>
            <a:r>
              <a:rPr lang="de-AT" b="1" dirty="0">
                <a:solidFill>
                  <a:srgbClr val="F20019"/>
                </a:solidFill>
                <a:latin typeface="Arial" panose="020B0604020202020204" pitchFamily="34" charset="0"/>
              </a:rPr>
              <a:t>Stefan </a:t>
            </a:r>
            <a:r>
              <a:rPr lang="de-AT" b="1" dirty="0" err="1">
                <a:solidFill>
                  <a:srgbClr val="F20019"/>
                </a:solidFill>
                <a:latin typeface="Arial" panose="020B0604020202020204" pitchFamily="34" charset="0"/>
              </a:rPr>
              <a:t>Eigl</a:t>
            </a:r>
            <a:endParaRPr lang="de-AT" b="1" dirty="0">
              <a:solidFill>
                <a:srgbClr val="F20019"/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e-DE" sz="800" b="1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LM AUT | Team</a:t>
            </a:r>
          </a:p>
          <a:p>
            <a:pPr marL="0" marR="0" lvl="0" indent="0" algn="ctr" defTabSz="914400" rtl="0" eaLnBrk="1" fontAlgn="t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F2001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Bernhard Aichinger; Markus Gusenbauer;</a:t>
            </a:r>
            <a:b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F2001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F2001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Lukas Möslinger</a:t>
            </a: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F4D04A29-D5A4-D5CF-2508-346E70EC3E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25" y="37131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4937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6E31E9-3A83-81BE-6916-36AEA50B57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>
            <a:extLst>
              <a:ext uri="{FF2B5EF4-FFF2-40B4-BE49-F238E27FC236}">
                <a16:creationId xmlns:a16="http://schemas.microsoft.com/office/drawing/2014/main" id="{F982DAA1-B33A-5D7B-4655-7F843448AB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109" t="187" r="13109" b="1498"/>
          <a:stretch>
            <a:fillRect/>
          </a:stretch>
        </p:blipFill>
        <p:spPr>
          <a:xfrm>
            <a:off x="-652974" y="2363371"/>
            <a:ext cx="4571679" cy="4494629"/>
          </a:xfrm>
          <a:prstGeom prst="rect">
            <a:avLst/>
          </a:prstGeom>
        </p:spPr>
      </p:pic>
      <p:sp>
        <p:nvSpPr>
          <p:cNvPr id="3" name="Untertitel 2">
            <a:extLst>
              <a:ext uri="{FF2B5EF4-FFF2-40B4-BE49-F238E27FC236}">
                <a16:creationId xmlns:a16="http://schemas.microsoft.com/office/drawing/2014/main" id="{6FA739C0-E441-52C0-3571-AB00173F45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79075" y="696284"/>
            <a:ext cx="9144000" cy="5465431"/>
          </a:xfrm>
        </p:spPr>
        <p:txBody>
          <a:bodyPr>
            <a:normAutofit/>
          </a:bodyPr>
          <a:lstStyle/>
          <a:p>
            <a:r>
              <a:rPr lang="de-DE" sz="3200" b="1" cap="small" spc="250" dirty="0">
                <a:solidFill>
                  <a:srgbClr val="F20019"/>
                </a:solidFill>
                <a:latin typeface="+mj-lt"/>
                <a:ea typeface="+mj-ea"/>
                <a:cs typeface="+mj-cs"/>
              </a:rPr>
              <a:t>CGS-</a:t>
            </a:r>
            <a:r>
              <a:rPr lang="de-DE" sz="3200" b="1" cap="small" spc="250" dirty="0" err="1">
                <a:solidFill>
                  <a:srgbClr val="F20019"/>
                </a:solidFill>
                <a:latin typeface="+mj-lt"/>
                <a:ea typeface="+mj-ea"/>
                <a:cs typeface="+mj-cs"/>
              </a:rPr>
              <a:t>Combined</a:t>
            </a:r>
            <a:r>
              <a:rPr lang="de-DE" sz="3200" b="1" cap="small" spc="250" dirty="0">
                <a:solidFill>
                  <a:srgbClr val="F20019"/>
                </a:solidFill>
                <a:latin typeface="+mj-lt"/>
                <a:ea typeface="+mj-ea"/>
                <a:cs typeface="+mj-cs"/>
              </a:rPr>
              <a:t> Game Shooting</a:t>
            </a:r>
          </a:p>
          <a:p>
            <a:endParaRPr kumimoji="0" lang="de-DE" sz="800" b="1" i="0" u="none" strike="noStrike" kern="1200" cap="small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b="1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Landesmeister</a:t>
            </a:r>
          </a:p>
          <a:p>
            <a:pPr marL="0" marR="0" lvl="0" indent="0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b="1" i="0" u="none" strike="noStrike" kern="1200" cap="none" spc="0" normalizeH="0" baseline="0" noProof="0" dirty="0">
                <a:ln>
                  <a:noFill/>
                </a:ln>
                <a:solidFill>
                  <a:srgbClr val="F2001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Werner Kaltenböck</a:t>
            </a:r>
          </a:p>
          <a:p>
            <a:pPr marL="0" marR="0" lvl="0" indent="0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800" b="1" i="0" u="none" strike="noStrike" kern="1200" cap="none" spc="0" normalizeH="0" baseline="0" noProof="0" dirty="0">
              <a:ln>
                <a:noFill/>
              </a:ln>
              <a:solidFill>
                <a:srgbClr val="F2001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Landesmeister | Team</a:t>
            </a: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AT" b="1" dirty="0">
                <a:solidFill>
                  <a:srgbClr val="F20019"/>
                </a:solidFill>
                <a:latin typeface="Arial" panose="020B0604020202020204" pitchFamily="34" charset="0"/>
              </a:rPr>
              <a:t>Werner Kaltenböck; Martin </a:t>
            </a:r>
            <a:r>
              <a:rPr lang="de-AT" b="1" dirty="0" err="1">
                <a:solidFill>
                  <a:srgbClr val="F20019"/>
                </a:solidFill>
                <a:latin typeface="Arial" panose="020B0604020202020204" pitchFamily="34" charset="0"/>
              </a:rPr>
              <a:t>Felbermair</a:t>
            </a:r>
            <a:r>
              <a:rPr lang="de-AT" b="1" dirty="0">
                <a:solidFill>
                  <a:srgbClr val="F20019"/>
                </a:solidFill>
                <a:latin typeface="Arial" panose="020B0604020202020204" pitchFamily="34" charset="0"/>
              </a:rPr>
              <a:t>; </a:t>
            </a: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AT" b="1" dirty="0">
                <a:solidFill>
                  <a:srgbClr val="F20019"/>
                </a:solidFill>
                <a:latin typeface="Arial" panose="020B0604020202020204" pitchFamily="34" charset="0"/>
              </a:rPr>
              <a:t>Alexander Gruber</a:t>
            </a: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e-DE" sz="800" b="1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b="1" dirty="0">
                <a:solidFill>
                  <a:srgbClr val="4D4D4D"/>
                </a:solidFill>
                <a:latin typeface="Arial" panose="020B0604020202020204" pitchFamily="34" charset="0"/>
              </a:rPr>
              <a:t>Landesmeister | Junioren</a:t>
            </a:r>
          </a:p>
          <a:p>
            <a:pPr marL="0" marR="0" lvl="0" indent="0" algn="ctr" defTabSz="914400" rtl="0" eaLnBrk="1" fontAlgn="t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F2001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Andreas Reder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b="1" dirty="0">
                <a:solidFill>
                  <a:srgbClr val="4D4D4D"/>
                </a:solidFill>
                <a:latin typeface="Arial" panose="020B0604020202020204" pitchFamily="34" charset="0"/>
              </a:rPr>
              <a:t>Landesmeister | Senioren 1</a:t>
            </a:r>
          </a:p>
          <a:p>
            <a:pPr lvl="0" fontAlgn="t">
              <a:lnSpc>
                <a:spcPct val="110000"/>
              </a:lnSpc>
              <a:spcBef>
                <a:spcPts val="400"/>
              </a:spcBef>
              <a:defRPr/>
            </a:pPr>
            <a:r>
              <a:rPr lang="de-DE" b="1" dirty="0">
                <a:solidFill>
                  <a:srgbClr val="F20019"/>
                </a:solidFill>
                <a:latin typeface="Arial" panose="020B0604020202020204" pitchFamily="34" charset="0"/>
              </a:rPr>
              <a:t>Wimmer Wolfgang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srgbClr val="F2001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5189C0E4-6871-E024-FFDF-44A5CA351D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25" y="37131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7526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4D502B-3D28-56F2-485A-78202BF40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>
            <a:extLst>
              <a:ext uri="{FF2B5EF4-FFF2-40B4-BE49-F238E27FC236}">
                <a16:creationId xmlns:a16="http://schemas.microsoft.com/office/drawing/2014/main" id="{2C78E520-6BE4-4D00-5A04-D19D950600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109" t="187" r="13109" b="1498"/>
          <a:stretch>
            <a:fillRect/>
          </a:stretch>
        </p:blipFill>
        <p:spPr>
          <a:xfrm>
            <a:off x="-652974" y="2363371"/>
            <a:ext cx="4571679" cy="4494629"/>
          </a:xfrm>
          <a:prstGeom prst="rect">
            <a:avLst/>
          </a:prstGeom>
        </p:spPr>
      </p:pic>
      <p:sp>
        <p:nvSpPr>
          <p:cNvPr id="3" name="Untertitel 2">
            <a:extLst>
              <a:ext uri="{FF2B5EF4-FFF2-40B4-BE49-F238E27FC236}">
                <a16:creationId xmlns:a16="http://schemas.microsoft.com/office/drawing/2014/main" id="{9B701709-9436-56E3-6576-14D88D48C6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95255" y="523402"/>
            <a:ext cx="9144000" cy="5811195"/>
          </a:xfrm>
        </p:spPr>
        <p:txBody>
          <a:bodyPr>
            <a:normAutofit fontScale="85000" lnSpcReduction="20000"/>
          </a:bodyPr>
          <a:lstStyle/>
          <a:p>
            <a:r>
              <a:rPr lang="de-DE" sz="3800" b="1" cap="small" spc="250" dirty="0">
                <a:solidFill>
                  <a:srgbClr val="F20019"/>
                </a:solidFill>
                <a:latin typeface="+mj-lt"/>
                <a:ea typeface="+mj-ea"/>
                <a:cs typeface="+mj-cs"/>
              </a:rPr>
              <a:t>LM Austria-Büchsen-</a:t>
            </a:r>
            <a:r>
              <a:rPr lang="de-DE" sz="3800" b="1" cap="small" spc="250" dirty="0" err="1">
                <a:solidFill>
                  <a:srgbClr val="F20019"/>
                </a:solidFill>
                <a:latin typeface="+mj-lt"/>
                <a:ea typeface="+mj-ea"/>
                <a:cs typeface="+mj-cs"/>
              </a:rPr>
              <a:t>Bewerb</a:t>
            </a:r>
            <a:endParaRPr kumimoji="0" lang="de-DE" sz="3800" b="1" i="0" u="none" strike="noStrike" kern="1200" cap="small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1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Einzellader | Allgemeine Klasse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2800" b="1" dirty="0">
                <a:solidFill>
                  <a:srgbClr val="F20019"/>
                </a:solidFill>
                <a:latin typeface="Arial" panose="020B0604020202020204" pitchFamily="34" charset="0"/>
              </a:rPr>
              <a:t>Hubert </a:t>
            </a:r>
            <a:r>
              <a:rPr lang="de-DE" sz="2800" b="1" dirty="0" err="1">
                <a:solidFill>
                  <a:srgbClr val="F20019"/>
                </a:solidFill>
                <a:latin typeface="Arial" panose="020B0604020202020204" pitchFamily="34" charset="0"/>
              </a:rPr>
              <a:t>Pfandlbauer</a:t>
            </a: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srgbClr val="F2001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800" b="1" i="0" u="none" strike="noStrike" kern="1200" cap="none" spc="0" normalizeH="0" baseline="0" noProof="0" dirty="0">
              <a:ln>
                <a:noFill/>
              </a:ln>
              <a:solidFill>
                <a:srgbClr val="F2001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Einzellader | Damen</a:t>
            </a: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AT" sz="2800" b="1" dirty="0" err="1">
                <a:solidFill>
                  <a:srgbClr val="F20019"/>
                </a:solidFill>
                <a:latin typeface="Arial" panose="020B0604020202020204" pitchFamily="34" charset="0"/>
              </a:rPr>
              <a:t>Marieva</a:t>
            </a:r>
            <a:r>
              <a:rPr lang="de-AT" sz="2800" b="1" dirty="0">
                <a:solidFill>
                  <a:srgbClr val="F20019"/>
                </a:solidFill>
                <a:latin typeface="Arial" panose="020B0604020202020204" pitchFamily="34" charset="0"/>
              </a:rPr>
              <a:t> Erlinger</a:t>
            </a: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e-DE" sz="800" b="1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2800" b="1" dirty="0">
                <a:solidFill>
                  <a:srgbClr val="4D4D4D"/>
                </a:solidFill>
                <a:latin typeface="Arial" panose="020B0604020202020204" pitchFamily="34" charset="0"/>
              </a:rPr>
              <a:t>Einzellader | Junioren</a:t>
            </a:r>
          </a:p>
          <a:p>
            <a:pPr marL="0" marR="0" lvl="0" indent="0" algn="ctr" defTabSz="914400" rtl="0" eaLnBrk="1" fontAlgn="t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srgbClr val="F2001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Tobias </a:t>
            </a:r>
            <a:r>
              <a:rPr kumimoji="0" lang="de-DE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2001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Langeder</a:t>
            </a: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srgbClr val="F2001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t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de-DE" sz="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2800" b="1" dirty="0">
                <a:solidFill>
                  <a:srgbClr val="4D4D4D"/>
                </a:solidFill>
                <a:latin typeface="Arial" panose="020B0604020202020204" pitchFamily="34" charset="0"/>
              </a:rPr>
              <a:t>Selbstlader | Allgemeine Klasse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2800" b="1" dirty="0">
                <a:solidFill>
                  <a:srgbClr val="F20019"/>
                </a:solidFill>
                <a:latin typeface="Arial" panose="020B0604020202020204" pitchFamily="34" charset="0"/>
              </a:rPr>
              <a:t>Daniel Freudenthaler 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800" b="1" dirty="0">
              <a:solidFill>
                <a:srgbClr val="F20019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2800" b="1" dirty="0">
                <a:solidFill>
                  <a:srgbClr val="4D4D4D"/>
                </a:solidFill>
                <a:latin typeface="Arial" panose="020B0604020202020204" pitchFamily="34" charset="0"/>
              </a:rPr>
              <a:t>Einzellader | Damen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AT" sz="2800" b="1" dirty="0">
                <a:solidFill>
                  <a:srgbClr val="F20019"/>
                </a:solidFill>
                <a:latin typeface="Arial" panose="020B0604020202020204" pitchFamily="34" charset="0"/>
              </a:rPr>
              <a:t>Karin Bichler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2800" b="1" dirty="0">
                <a:solidFill>
                  <a:srgbClr val="4D4D4D"/>
                </a:solidFill>
                <a:latin typeface="Arial" panose="020B0604020202020204" pitchFamily="34" charset="0"/>
              </a:rPr>
              <a:t>Einzellader | Senioren 1</a:t>
            </a:r>
          </a:p>
          <a:p>
            <a:pPr lvl="0" fontAlgn="t">
              <a:lnSpc>
                <a:spcPct val="110000"/>
              </a:lnSpc>
              <a:spcBef>
                <a:spcPts val="400"/>
              </a:spcBef>
              <a:defRPr/>
            </a:pPr>
            <a:r>
              <a:rPr lang="de-DE" sz="2800" b="1" dirty="0">
                <a:solidFill>
                  <a:srgbClr val="F20019"/>
                </a:solidFill>
                <a:latin typeface="Arial" panose="020B0604020202020204" pitchFamily="34" charset="0"/>
              </a:rPr>
              <a:t>Rudolf </a:t>
            </a:r>
            <a:r>
              <a:rPr lang="de-DE" sz="2800" b="1" dirty="0" err="1">
                <a:solidFill>
                  <a:srgbClr val="F20019"/>
                </a:solidFill>
                <a:latin typeface="Arial" panose="020B0604020202020204" pitchFamily="34" charset="0"/>
              </a:rPr>
              <a:t>Pressl</a:t>
            </a:r>
            <a:endParaRPr lang="de-DE" sz="2800" b="1" dirty="0">
              <a:solidFill>
                <a:srgbClr val="F20019"/>
              </a:solidFill>
              <a:latin typeface="Arial" panose="020B0604020202020204" pitchFamily="34" charset="0"/>
            </a:endParaRP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ABBE18B5-0777-13DC-FB2C-CE8CBC7B02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25" y="37131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6666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001E34-9FDA-8716-09A6-22B00EE8B1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>
            <a:extLst>
              <a:ext uri="{FF2B5EF4-FFF2-40B4-BE49-F238E27FC236}">
                <a16:creationId xmlns:a16="http://schemas.microsoft.com/office/drawing/2014/main" id="{78173F92-6EFC-1D02-3C90-BC67C7EFA0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109" t="187" r="13109" b="1498"/>
          <a:stretch>
            <a:fillRect/>
          </a:stretch>
        </p:blipFill>
        <p:spPr>
          <a:xfrm>
            <a:off x="-652974" y="2363371"/>
            <a:ext cx="4571679" cy="4494629"/>
          </a:xfrm>
          <a:prstGeom prst="rect">
            <a:avLst/>
          </a:prstGeom>
        </p:spPr>
      </p:pic>
      <p:sp>
        <p:nvSpPr>
          <p:cNvPr id="3" name="Untertitel 2">
            <a:extLst>
              <a:ext uri="{FF2B5EF4-FFF2-40B4-BE49-F238E27FC236}">
                <a16:creationId xmlns:a16="http://schemas.microsoft.com/office/drawing/2014/main" id="{D0716184-A87C-A258-22D3-8B98EDE774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79075" y="696284"/>
            <a:ext cx="9144000" cy="5750236"/>
          </a:xfrm>
        </p:spPr>
        <p:txBody>
          <a:bodyPr>
            <a:normAutofit fontScale="92500" lnSpcReduction="10000"/>
          </a:bodyPr>
          <a:lstStyle/>
          <a:p>
            <a:r>
              <a:rPr lang="de-DE" sz="3500" b="1" cap="small" spc="250" dirty="0">
                <a:solidFill>
                  <a:srgbClr val="F20019"/>
                </a:solidFill>
                <a:latin typeface="+mj-lt"/>
                <a:ea typeface="+mj-ea"/>
                <a:cs typeface="+mj-cs"/>
              </a:rPr>
              <a:t>Parcours</a:t>
            </a:r>
          </a:p>
          <a:p>
            <a:endParaRPr kumimoji="0" lang="de-DE" sz="800" b="1" i="0" u="none" strike="noStrike" kern="1200" cap="small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600" b="1" dirty="0">
                <a:solidFill>
                  <a:srgbClr val="4D4D4D"/>
                </a:solidFill>
                <a:latin typeface="Arial" panose="020B0604020202020204" pitchFamily="34" charset="0"/>
              </a:rPr>
              <a:t>LM | </a:t>
            </a:r>
            <a:r>
              <a:rPr kumimoji="0" lang="de-DE" sz="2600" b="1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Allgemeine Klasse</a:t>
            </a:r>
          </a:p>
          <a:p>
            <a:pPr marL="0" marR="0" lvl="0" indent="0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600" b="1" i="0" u="none" strike="noStrike" kern="1200" cap="none" spc="0" normalizeH="0" baseline="0" noProof="0" dirty="0">
                <a:ln>
                  <a:noFill/>
                </a:ln>
                <a:solidFill>
                  <a:srgbClr val="F2001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Christian Maier</a:t>
            </a:r>
          </a:p>
          <a:p>
            <a:pPr marL="0" marR="0" lvl="0" indent="0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800" b="1" i="0" u="none" strike="noStrike" kern="1200" cap="none" spc="0" normalizeH="0" baseline="0" noProof="0" dirty="0">
              <a:ln>
                <a:noFill/>
              </a:ln>
              <a:solidFill>
                <a:srgbClr val="F2001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2600" b="1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LM | Damen</a:t>
            </a: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AT" sz="2600" b="1" dirty="0">
                <a:solidFill>
                  <a:srgbClr val="F20019"/>
                </a:solidFill>
                <a:latin typeface="Arial" panose="020B0604020202020204" pitchFamily="34" charset="0"/>
              </a:rPr>
              <a:t>Janett </a:t>
            </a:r>
            <a:r>
              <a:rPr lang="de-AT" sz="2600" b="1" dirty="0" err="1">
                <a:solidFill>
                  <a:srgbClr val="F20019"/>
                </a:solidFill>
                <a:latin typeface="Arial" panose="020B0604020202020204" pitchFamily="34" charset="0"/>
              </a:rPr>
              <a:t>Esterer</a:t>
            </a:r>
            <a:endParaRPr lang="de-AT" sz="2600" b="1" dirty="0">
              <a:solidFill>
                <a:srgbClr val="F20019"/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e-DE" sz="900" b="1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2600" b="1" dirty="0">
                <a:solidFill>
                  <a:srgbClr val="4D4D4D"/>
                </a:solidFill>
                <a:latin typeface="Arial" panose="020B0604020202020204" pitchFamily="34" charset="0"/>
              </a:rPr>
              <a:t>LM | Junioren</a:t>
            </a:r>
          </a:p>
          <a:p>
            <a:pPr marL="0" marR="0" lvl="0" indent="0" algn="ctr" defTabSz="914400" rtl="0" eaLnBrk="1" fontAlgn="t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2600" b="1" i="0" u="none" strike="noStrike" kern="1200" cap="none" spc="0" normalizeH="0" baseline="0" noProof="0" dirty="0">
                <a:ln>
                  <a:noFill/>
                </a:ln>
                <a:solidFill>
                  <a:srgbClr val="F2001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Andreas Reder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2600" b="1" dirty="0">
                <a:solidFill>
                  <a:srgbClr val="4D4D4D"/>
                </a:solidFill>
                <a:latin typeface="Arial" panose="020B0604020202020204" pitchFamily="34" charset="0"/>
              </a:rPr>
              <a:t>LM | Senioren</a:t>
            </a:r>
          </a:p>
          <a:p>
            <a:pPr lvl="0" fontAlgn="t">
              <a:lnSpc>
                <a:spcPct val="110000"/>
              </a:lnSpc>
              <a:spcBef>
                <a:spcPts val="400"/>
              </a:spcBef>
              <a:defRPr/>
            </a:pPr>
            <a:r>
              <a:rPr lang="de-DE" sz="2600" b="1" dirty="0">
                <a:solidFill>
                  <a:srgbClr val="F20019"/>
                </a:solidFill>
                <a:latin typeface="Arial" panose="020B0604020202020204" pitchFamily="34" charset="0"/>
              </a:rPr>
              <a:t>Herbert Gruber</a:t>
            </a:r>
          </a:p>
          <a:p>
            <a:pPr lvl="0" fontAlgn="t">
              <a:lnSpc>
                <a:spcPct val="110000"/>
              </a:lnSpc>
              <a:spcBef>
                <a:spcPts val="400"/>
              </a:spcBef>
              <a:defRPr/>
            </a:pPr>
            <a:endParaRPr kumimoji="0" lang="de-DE" sz="900" b="1" i="0" u="none" strike="noStrike" kern="1200" cap="none" spc="0" normalizeH="0" baseline="0" noProof="0" dirty="0">
              <a:ln>
                <a:noFill/>
              </a:ln>
              <a:solidFill>
                <a:srgbClr val="F2001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2600" b="1" dirty="0">
                <a:solidFill>
                  <a:srgbClr val="4D4D4D"/>
                </a:solidFill>
                <a:latin typeface="Arial" panose="020B0604020202020204" pitchFamily="34" charset="0"/>
              </a:rPr>
              <a:t>LM | Team</a:t>
            </a:r>
          </a:p>
          <a:p>
            <a:pPr lvl="0" fontAlgn="t">
              <a:lnSpc>
                <a:spcPct val="110000"/>
              </a:lnSpc>
              <a:spcBef>
                <a:spcPts val="400"/>
              </a:spcBef>
              <a:defRPr/>
            </a:pPr>
            <a:r>
              <a:rPr kumimoji="0" lang="de-DE" sz="2600" b="1" i="0" u="none" strike="noStrike" kern="1200" cap="none" spc="0" normalizeH="0" baseline="0" noProof="0" dirty="0">
                <a:ln>
                  <a:noFill/>
                </a:ln>
                <a:solidFill>
                  <a:srgbClr val="F2001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Alexander Stöger; Franz </a:t>
            </a:r>
            <a:r>
              <a:rPr kumimoji="0" lang="de-DE" sz="2600" b="1" i="0" u="none" strike="noStrike" kern="1200" cap="none" spc="0" normalizeH="0" baseline="0" noProof="0" dirty="0" err="1">
                <a:ln>
                  <a:noFill/>
                </a:ln>
                <a:solidFill>
                  <a:srgbClr val="F2001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Roithmayr</a:t>
            </a:r>
            <a:r>
              <a:rPr kumimoji="0" lang="de-DE" sz="2600" b="1" i="0" u="none" strike="noStrike" kern="1200" cap="none" spc="0" normalizeH="0" baseline="0" noProof="0" dirty="0">
                <a:ln>
                  <a:noFill/>
                </a:ln>
                <a:solidFill>
                  <a:srgbClr val="F2001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;</a:t>
            </a:r>
          </a:p>
          <a:p>
            <a:pPr lvl="0" fontAlgn="t">
              <a:lnSpc>
                <a:spcPct val="110000"/>
              </a:lnSpc>
              <a:spcBef>
                <a:spcPts val="400"/>
              </a:spcBef>
              <a:defRPr/>
            </a:pPr>
            <a:r>
              <a:rPr kumimoji="0" lang="de-DE" sz="2600" b="1" i="0" u="none" strike="noStrike" kern="1200" cap="none" spc="0" normalizeH="0" baseline="0" noProof="0" dirty="0">
                <a:ln>
                  <a:noFill/>
                </a:ln>
                <a:solidFill>
                  <a:srgbClr val="F2001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Wolfgang Wimmer	</a:t>
            </a: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0FD16AFD-64C9-C513-7521-5BD9C3869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25" y="37131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8316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F620B8-8644-DA2E-67C6-08F988BB6A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>
            <a:extLst>
              <a:ext uri="{FF2B5EF4-FFF2-40B4-BE49-F238E27FC236}">
                <a16:creationId xmlns:a16="http://schemas.microsoft.com/office/drawing/2014/main" id="{D08F88A9-452D-EC13-40BE-A69AEDD853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109" t="187" r="13109" b="1498"/>
          <a:stretch>
            <a:fillRect/>
          </a:stretch>
        </p:blipFill>
        <p:spPr>
          <a:xfrm>
            <a:off x="-652974" y="2363371"/>
            <a:ext cx="4571679" cy="4494629"/>
          </a:xfrm>
          <a:prstGeom prst="rect">
            <a:avLst/>
          </a:prstGeom>
        </p:spPr>
      </p:pic>
      <p:sp>
        <p:nvSpPr>
          <p:cNvPr id="3" name="Untertitel 2">
            <a:extLst>
              <a:ext uri="{FF2B5EF4-FFF2-40B4-BE49-F238E27FC236}">
                <a16:creationId xmlns:a16="http://schemas.microsoft.com/office/drawing/2014/main" id="{D1C60D31-2B88-3C88-6777-18AF5FFF25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94315" y="213360"/>
            <a:ext cx="9144000" cy="6553200"/>
          </a:xfrm>
        </p:spPr>
        <p:txBody>
          <a:bodyPr>
            <a:normAutofit fontScale="70000" lnSpcReduction="20000"/>
          </a:bodyPr>
          <a:lstStyle/>
          <a:p>
            <a:r>
              <a:rPr lang="de-DE" sz="5100" b="1" cap="small" spc="250" dirty="0" err="1">
                <a:solidFill>
                  <a:srgbClr val="F20019"/>
                </a:solidFill>
                <a:latin typeface="+mj-lt"/>
                <a:ea typeface="+mj-ea"/>
                <a:cs typeface="+mj-cs"/>
              </a:rPr>
              <a:t>Compak</a:t>
            </a:r>
            <a:r>
              <a:rPr lang="de-DE" sz="5100" b="1" cap="small" spc="250" dirty="0">
                <a:solidFill>
                  <a:srgbClr val="F20019"/>
                </a:solidFill>
                <a:latin typeface="+mj-lt"/>
                <a:ea typeface="+mj-ea"/>
                <a:cs typeface="+mj-cs"/>
              </a:rPr>
              <a:t> Sporting</a:t>
            </a:r>
          </a:p>
          <a:p>
            <a:endParaRPr kumimoji="0" lang="de-DE" sz="300" b="1" i="0" u="none" strike="noStrike" kern="1200" cap="small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3100" b="1" dirty="0">
                <a:solidFill>
                  <a:srgbClr val="4D4D4D"/>
                </a:solidFill>
                <a:latin typeface="Arial" panose="020B0604020202020204" pitchFamily="34" charset="0"/>
              </a:rPr>
              <a:t>LM | </a:t>
            </a:r>
            <a:r>
              <a:rPr kumimoji="0" lang="de-DE" sz="3100" b="1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Allgemeine Klasse</a:t>
            </a:r>
          </a:p>
          <a:p>
            <a:pPr marL="0" marR="0" lvl="0" indent="0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100" b="1" i="0" u="none" strike="noStrike" kern="1200" cap="none" spc="0" normalizeH="0" baseline="0" noProof="0" dirty="0">
                <a:ln>
                  <a:noFill/>
                </a:ln>
                <a:solidFill>
                  <a:srgbClr val="F2001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Martin </a:t>
            </a:r>
            <a:r>
              <a:rPr kumimoji="0" lang="de-DE" sz="3100" b="1" i="0" u="none" strike="noStrike" kern="1200" cap="none" spc="0" normalizeH="0" baseline="0" noProof="0" dirty="0" err="1">
                <a:ln>
                  <a:noFill/>
                </a:ln>
                <a:solidFill>
                  <a:srgbClr val="F2001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Felbermair</a:t>
            </a:r>
            <a:endParaRPr kumimoji="0" lang="de-DE" sz="3100" b="1" i="0" u="none" strike="noStrike" kern="1200" cap="none" spc="0" normalizeH="0" baseline="0" noProof="0" dirty="0">
              <a:ln>
                <a:noFill/>
              </a:ln>
              <a:solidFill>
                <a:srgbClr val="F2001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500" b="1" i="0" u="none" strike="noStrike" kern="1200" cap="none" spc="0" normalizeH="0" baseline="0" noProof="0" dirty="0">
              <a:ln>
                <a:noFill/>
              </a:ln>
              <a:solidFill>
                <a:srgbClr val="F2001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3100" b="1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LM | Damen</a:t>
            </a: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AT" sz="3100" b="1" dirty="0">
                <a:solidFill>
                  <a:srgbClr val="F20019"/>
                </a:solidFill>
                <a:latin typeface="Arial" panose="020B0604020202020204" pitchFamily="34" charset="0"/>
              </a:rPr>
              <a:t>Janett </a:t>
            </a:r>
            <a:r>
              <a:rPr lang="de-AT" sz="3100" b="1" dirty="0" err="1">
                <a:solidFill>
                  <a:srgbClr val="F20019"/>
                </a:solidFill>
                <a:latin typeface="Arial" panose="020B0604020202020204" pitchFamily="34" charset="0"/>
              </a:rPr>
              <a:t>Esterer</a:t>
            </a:r>
            <a:endParaRPr lang="de-AT" sz="3100" b="1" dirty="0">
              <a:solidFill>
                <a:srgbClr val="F20019"/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de-AT" sz="500" b="1" dirty="0">
              <a:solidFill>
                <a:srgbClr val="F20019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3100" b="1" dirty="0">
                <a:solidFill>
                  <a:srgbClr val="4D4D4D"/>
                </a:solidFill>
                <a:latin typeface="Arial" panose="020B0604020202020204" pitchFamily="34" charset="0"/>
              </a:rPr>
              <a:t>LM | Schüler</a:t>
            </a:r>
          </a:p>
          <a:p>
            <a:pPr marL="0" marR="0" lvl="0" indent="0" algn="ctr" defTabSz="914400" rtl="0" eaLnBrk="1" fontAlgn="t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3100" b="1" i="0" u="none" strike="noStrike" kern="1200" cap="none" spc="0" normalizeH="0" baseline="0" noProof="0" dirty="0">
                <a:ln>
                  <a:noFill/>
                </a:ln>
                <a:solidFill>
                  <a:srgbClr val="F2001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Thomas Steinkogler</a:t>
            </a:r>
          </a:p>
          <a:p>
            <a:pPr marL="0" marR="0" lvl="0" indent="0" algn="ctr" defTabSz="914400" rtl="0" eaLnBrk="1" fontAlgn="t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e-DE" sz="500" b="1" i="0" u="none" strike="noStrike" kern="1200" cap="none" spc="0" normalizeH="0" baseline="0" noProof="0" dirty="0">
              <a:ln>
                <a:noFill/>
              </a:ln>
              <a:solidFill>
                <a:srgbClr val="F2001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3100" b="1" dirty="0">
                <a:solidFill>
                  <a:srgbClr val="4D4D4D"/>
                </a:solidFill>
                <a:latin typeface="Arial" panose="020B0604020202020204" pitchFamily="34" charset="0"/>
              </a:rPr>
              <a:t>LM | Junioren</a:t>
            </a:r>
          </a:p>
          <a:p>
            <a:pPr lvl="0" fontAlgn="t">
              <a:lnSpc>
                <a:spcPct val="110000"/>
              </a:lnSpc>
              <a:spcBef>
                <a:spcPts val="400"/>
              </a:spcBef>
              <a:defRPr/>
            </a:pPr>
            <a:r>
              <a:rPr lang="de-DE" sz="3100" b="1" dirty="0">
                <a:solidFill>
                  <a:srgbClr val="F20019"/>
                </a:solidFill>
                <a:latin typeface="Arial" panose="020B0604020202020204" pitchFamily="34" charset="0"/>
              </a:rPr>
              <a:t>Alexander Gruber</a:t>
            </a:r>
          </a:p>
          <a:p>
            <a:pPr lvl="0" fontAlgn="t">
              <a:lnSpc>
                <a:spcPct val="110000"/>
              </a:lnSpc>
              <a:spcBef>
                <a:spcPts val="400"/>
              </a:spcBef>
              <a:defRPr/>
            </a:pPr>
            <a:endParaRPr lang="de-DE" sz="500" b="1" dirty="0">
              <a:solidFill>
                <a:srgbClr val="F20019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10000"/>
              </a:lnSpc>
              <a:spcBef>
                <a:spcPts val="400"/>
              </a:spcBef>
              <a:defRPr/>
            </a:pPr>
            <a:endParaRPr lang="de-DE" sz="3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3400" b="1" dirty="0">
                <a:solidFill>
                  <a:srgbClr val="4D4D4D"/>
                </a:solidFill>
                <a:latin typeface="Arial" panose="020B0604020202020204" pitchFamily="34" charset="0"/>
              </a:rPr>
              <a:t>LM | Senioren</a:t>
            </a:r>
          </a:p>
          <a:p>
            <a:pPr fontAlgn="t">
              <a:lnSpc>
                <a:spcPct val="110000"/>
              </a:lnSpc>
              <a:spcBef>
                <a:spcPts val="400"/>
              </a:spcBef>
              <a:defRPr/>
            </a:pPr>
            <a:r>
              <a:rPr lang="de-AT" sz="3400" b="1" dirty="0">
                <a:solidFill>
                  <a:srgbClr val="F20019"/>
                </a:solidFill>
                <a:latin typeface="Arial" panose="020B0604020202020204" pitchFamily="34" charset="0"/>
              </a:rPr>
              <a:t>Hubert Auinger</a:t>
            </a:r>
          </a:p>
          <a:p>
            <a:pPr fontAlgn="t">
              <a:lnSpc>
                <a:spcPct val="110000"/>
              </a:lnSpc>
              <a:spcBef>
                <a:spcPts val="400"/>
              </a:spcBef>
              <a:defRPr/>
            </a:pPr>
            <a:endParaRPr lang="de-AT" sz="500" b="1" dirty="0">
              <a:solidFill>
                <a:srgbClr val="F20019"/>
              </a:solidFill>
              <a:latin typeface="Arial" panose="020B0604020202020204" pitchFamily="34" charset="0"/>
            </a:endParaRPr>
          </a:p>
          <a:p>
            <a:pPr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AT" sz="3400" b="1" dirty="0">
                <a:solidFill>
                  <a:srgbClr val="4D4D4D"/>
                </a:solidFill>
                <a:latin typeface="Arial" panose="020B0604020202020204" pitchFamily="34" charset="0"/>
              </a:rPr>
              <a:t>LM | Senioren 2</a:t>
            </a:r>
          </a:p>
          <a:p>
            <a:pPr marL="0" marR="0" lvl="0" indent="0" algn="ctr" defTabSz="914400" rtl="0" eaLnBrk="1" fontAlgn="t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AT" sz="3400" b="1" i="0" u="none" strike="noStrike" kern="1200" cap="none" spc="0" normalizeH="0" baseline="0" noProof="0" dirty="0">
                <a:ln>
                  <a:noFill/>
                </a:ln>
                <a:solidFill>
                  <a:srgbClr val="F2001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Josef Bauernfeind</a:t>
            </a:r>
          </a:p>
          <a:p>
            <a:pPr marL="0" marR="0" lvl="0" indent="0" algn="ctr" defTabSz="914400" rtl="0" eaLnBrk="1" fontAlgn="t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e-AT" sz="500" b="1" i="0" u="none" strike="noStrike" kern="1200" cap="none" spc="0" normalizeH="0" baseline="0" noProof="0" dirty="0">
              <a:ln>
                <a:noFill/>
              </a:ln>
              <a:solidFill>
                <a:srgbClr val="F2001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3400" b="1" dirty="0">
                <a:solidFill>
                  <a:srgbClr val="4D4D4D"/>
                </a:solidFill>
                <a:latin typeface="Arial" panose="020B0604020202020204" pitchFamily="34" charset="0"/>
              </a:rPr>
              <a:t>LM | Team</a:t>
            </a:r>
          </a:p>
          <a:p>
            <a:pPr lvl="0" fontAlgn="t">
              <a:lnSpc>
                <a:spcPct val="110000"/>
              </a:lnSpc>
              <a:spcBef>
                <a:spcPts val="400"/>
              </a:spcBef>
              <a:defRPr/>
            </a:pPr>
            <a:r>
              <a:rPr kumimoji="0" lang="de-DE" sz="3400" b="1" i="0" u="none" strike="noStrike" kern="1200" cap="none" spc="0" normalizeH="0" baseline="0" noProof="0" dirty="0">
                <a:ln>
                  <a:noFill/>
                </a:ln>
                <a:solidFill>
                  <a:srgbClr val="F2001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Martin </a:t>
            </a:r>
            <a:r>
              <a:rPr kumimoji="0" lang="de-DE" sz="3400" b="1" i="0" u="none" strike="noStrike" kern="1200" cap="none" spc="0" normalizeH="0" baseline="0" noProof="0" dirty="0" err="1">
                <a:ln>
                  <a:noFill/>
                </a:ln>
                <a:solidFill>
                  <a:srgbClr val="F2001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Felbermair</a:t>
            </a:r>
            <a:r>
              <a:rPr kumimoji="0" lang="de-DE" sz="3400" b="1" i="0" u="none" strike="noStrike" kern="1200" cap="none" spc="0" normalizeH="0" baseline="0" noProof="0" dirty="0">
                <a:ln>
                  <a:noFill/>
                </a:ln>
                <a:solidFill>
                  <a:srgbClr val="F2001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; Alexander Gruber;</a:t>
            </a:r>
            <a:br>
              <a:rPr kumimoji="0" lang="de-DE" sz="3400" b="1" i="0" u="none" strike="noStrike" kern="1200" cap="none" spc="0" normalizeH="0" baseline="0" noProof="0" dirty="0">
                <a:ln>
                  <a:noFill/>
                </a:ln>
                <a:solidFill>
                  <a:srgbClr val="F2001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r>
              <a:rPr kumimoji="0" lang="de-DE" sz="3400" b="1" i="0" u="none" strike="noStrike" kern="1200" cap="none" spc="0" normalizeH="0" baseline="0" noProof="0" dirty="0">
                <a:ln>
                  <a:noFill/>
                </a:ln>
                <a:solidFill>
                  <a:srgbClr val="F2001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Gerald Höller</a:t>
            </a:r>
            <a:endParaRPr kumimoji="0" lang="de-DE" sz="2900" b="1" i="0" u="none" strike="noStrike" kern="1200" cap="none" spc="0" normalizeH="0" baseline="0" noProof="0" dirty="0">
              <a:ln>
                <a:noFill/>
              </a:ln>
              <a:solidFill>
                <a:srgbClr val="F2001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1E7B3007-B4BA-6ADF-2B85-E90DFCF64A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25" y="37131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44275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C41844-3391-AF26-0D62-315A904FDD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>
            <a:extLst>
              <a:ext uri="{FF2B5EF4-FFF2-40B4-BE49-F238E27FC236}">
                <a16:creationId xmlns:a16="http://schemas.microsoft.com/office/drawing/2014/main" id="{55222CD9-5EA0-FE0A-E94C-7DE992A97E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109" t="187" r="13109" b="1498"/>
          <a:stretch>
            <a:fillRect/>
          </a:stretch>
        </p:blipFill>
        <p:spPr>
          <a:xfrm>
            <a:off x="-652974" y="2363371"/>
            <a:ext cx="4571679" cy="4494629"/>
          </a:xfrm>
          <a:prstGeom prst="rect">
            <a:avLst/>
          </a:prstGeom>
        </p:spPr>
      </p:pic>
      <p:sp>
        <p:nvSpPr>
          <p:cNvPr id="3" name="Untertitel 2">
            <a:extLst>
              <a:ext uri="{FF2B5EF4-FFF2-40B4-BE49-F238E27FC236}">
                <a16:creationId xmlns:a16="http://schemas.microsoft.com/office/drawing/2014/main" id="{689D6461-A50A-5953-FA82-D7C4C31565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95255" y="523402"/>
            <a:ext cx="9144000" cy="5811195"/>
          </a:xfrm>
        </p:spPr>
        <p:txBody>
          <a:bodyPr>
            <a:normAutofit lnSpcReduction="10000"/>
          </a:bodyPr>
          <a:lstStyle/>
          <a:p>
            <a:r>
              <a:rPr lang="de-DE" sz="3800" b="1" cap="small" spc="250" dirty="0">
                <a:solidFill>
                  <a:srgbClr val="4D4D4D"/>
                </a:solidFill>
                <a:latin typeface="+mj-lt"/>
                <a:ea typeface="+mj-ea"/>
                <a:cs typeface="+mj-cs"/>
              </a:rPr>
              <a:t>IPSC</a:t>
            </a:r>
            <a:endParaRPr kumimoji="0" lang="de-DE" sz="3800" b="1" i="0" u="none" strike="noStrike" kern="1200" cap="small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1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000" b="1" dirty="0">
                <a:solidFill>
                  <a:srgbClr val="F20019"/>
                </a:solidFill>
                <a:latin typeface="Arial" panose="020B0604020202020204" pitchFamily="34" charset="0"/>
              </a:rPr>
              <a:t> </a:t>
            </a: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Niki Stelzmüller</a:t>
            </a:r>
          </a:p>
          <a:p>
            <a:pPr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 WM Team Revolver | 3. Platz</a:t>
            </a:r>
          </a:p>
          <a:p>
            <a:pPr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Staatsmeister</a:t>
            </a: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OÖ Landesmeister</a:t>
            </a: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de-DE" sz="14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 Sami Holzinger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WM </a:t>
            </a:r>
            <a:r>
              <a:rPr lang="de-DE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Production</a:t>
            </a: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 </a:t>
            </a:r>
            <a:r>
              <a:rPr lang="de-DE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Optics</a:t>
            </a: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 | 5. Platz</a:t>
            </a:r>
          </a:p>
          <a:p>
            <a:pPr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Österreichischer Meister – </a:t>
            </a:r>
            <a:r>
              <a:rPr lang="de-DE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Production</a:t>
            </a: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 </a:t>
            </a:r>
            <a:r>
              <a:rPr lang="de-DE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Optic</a:t>
            </a: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OÖ Landesmeister - </a:t>
            </a:r>
            <a:r>
              <a:rPr lang="de-DE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Production</a:t>
            </a: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 </a:t>
            </a:r>
            <a:r>
              <a:rPr lang="de-DE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Optic</a:t>
            </a: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4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Sarah Estermann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it-IT" sz="1800" b="1" dirty="0">
                <a:solidFill>
                  <a:srgbClr val="4D4D4D"/>
                </a:solidFill>
                <a:latin typeface="Arial" panose="020B0604020202020204" pitchFamily="34" charset="0"/>
              </a:rPr>
              <a:t>WM Team Mini </a:t>
            </a:r>
            <a:r>
              <a:rPr lang="it-IT" sz="1800" b="1" dirty="0" err="1">
                <a:solidFill>
                  <a:srgbClr val="4D4D4D"/>
                </a:solidFill>
                <a:latin typeface="Arial" panose="020B0604020202020204" pitchFamily="34" charset="0"/>
              </a:rPr>
              <a:t>Rifle</a:t>
            </a:r>
            <a:r>
              <a:rPr lang="it-IT" sz="1800" b="1" dirty="0">
                <a:solidFill>
                  <a:srgbClr val="4D4D4D"/>
                </a:solidFill>
                <a:latin typeface="Arial" panose="020B0604020202020204" pitchFamily="34" charset="0"/>
              </a:rPr>
              <a:t> </a:t>
            </a: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| 3. Platz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OÖ Landesmeister - Lady PCC Team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4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F20019"/>
                </a:solidFill>
                <a:latin typeface="Arial" panose="020B0604020202020204" pitchFamily="34" charset="0"/>
              </a:rPr>
              <a:t> Susi Entholzer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WM Team Mini Rifle | 3. Platz</a:t>
            </a:r>
          </a:p>
          <a:p>
            <a:pPr fontAlgn="t">
              <a:lnSpc>
                <a:spcPct val="100000"/>
              </a:lnSpc>
              <a:spcBef>
                <a:spcPts val="400"/>
              </a:spcBef>
              <a:defRPr/>
            </a:pPr>
            <a:r>
              <a:rPr lang="de-DE" sz="1800" b="1" dirty="0">
                <a:solidFill>
                  <a:srgbClr val="4D4D4D"/>
                </a:solidFill>
                <a:latin typeface="Arial" panose="020B0604020202020204" pitchFamily="34" charset="0"/>
              </a:rPr>
              <a:t>Österreichischer Meister - Lady Mini Rifle</a:t>
            </a: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lvl="0" fontAlgn="t">
              <a:lnSpc>
                <a:spcPct val="100000"/>
              </a:lnSpc>
              <a:spcBef>
                <a:spcPts val="400"/>
              </a:spcBef>
              <a:defRPr/>
            </a:pPr>
            <a:endParaRPr lang="de-DE" sz="18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de-DE" sz="20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de-AT" sz="2000" b="1" dirty="0">
              <a:solidFill>
                <a:srgbClr val="F20019"/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0" eaLnBrk="1" fontAlgn="t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e-DE" sz="800" b="1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018AD83C-285D-1F9D-246A-1222687F64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25" y="37131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1246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805</Words>
  <Application>Microsoft Office PowerPoint</Application>
  <PresentationFormat>Breitbild</PresentationFormat>
  <Paragraphs>352</Paragraphs>
  <Slides>19</Slides>
  <Notes>19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19</vt:i4>
      </vt:variant>
    </vt:vector>
  </HeadingPairs>
  <TitlesOfParts>
    <vt:vector size="24" baseType="lpstr">
      <vt:lpstr>Aptos</vt:lpstr>
      <vt:lpstr>Aptos Display</vt:lpstr>
      <vt:lpstr>Arial</vt:lpstr>
      <vt:lpstr>Bell MT</vt:lpstr>
      <vt:lpstr>Office</vt:lpstr>
      <vt:lpstr>VERBAND DER WURFSCHEIBENSCHÜTZEN OÖ Wurfscheiben  •  Kombination  •  Große Kugel  •  IPSC-Schützen 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Heimleitung | APH Lenzing</dc:creator>
  <cp:lastModifiedBy>Irene Gattermaier</cp:lastModifiedBy>
  <cp:revision>11</cp:revision>
  <dcterms:created xsi:type="dcterms:W3CDTF">2026-04-20T09:31:55Z</dcterms:created>
  <dcterms:modified xsi:type="dcterms:W3CDTF">2026-04-23T13:18:13Z</dcterms:modified>
</cp:coreProperties>
</file>